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0" r:id="rId4"/>
  </p:sldMasterIdLst>
  <p:notesMasterIdLst>
    <p:notesMasterId r:id="rId12"/>
  </p:notesMasterIdLst>
  <p:sldIdLst>
    <p:sldId id="256" r:id="rId5"/>
    <p:sldId id="275" r:id="rId6"/>
    <p:sldId id="276" r:id="rId7"/>
    <p:sldId id="277" r:id="rId8"/>
    <p:sldId id="278" r:id="rId9"/>
    <p:sldId id="257" r:id="rId10"/>
    <p:sldId id="25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BCFDF-D261-4FBC-AC6B-63F3876A538D}" v="9" dt="2021-03-22T08:14:17.926"/>
    <p1510:client id="{DDD768E5-83D5-4FDC-B1B9-5D86E995F4C2}" v="7" dt="2021-03-19T11:06:2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09" autoAdjust="0"/>
  </p:normalViewPr>
  <p:slideViewPr>
    <p:cSldViewPr snapToGrid="0">
      <p:cViewPr varScale="1">
        <p:scale>
          <a:sx n="91" d="100"/>
          <a:sy n="91" d="100"/>
        </p:scale>
        <p:origin x="13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Wedekind" userId="S::m.wedekind@pcouwillibrord.nl::6b31b593-25a3-4e28-be8d-290947e87c32" providerId="AD" clId="Web-{DCCBCFDF-D261-4FBC-AC6B-63F3876A538D}"/>
    <pc:docChg chg="delSld modSld">
      <pc:chgData name="Miranda Wedekind" userId="S::m.wedekind@pcouwillibrord.nl::6b31b593-25a3-4e28-be8d-290947e87c32" providerId="AD" clId="Web-{DCCBCFDF-D261-4FBC-AC6B-63F3876A538D}" dt="2021-03-22T08:14:17.926" v="8"/>
      <pc:docMkLst>
        <pc:docMk/>
      </pc:docMkLst>
      <pc:sldChg chg="del">
        <pc:chgData name="Miranda Wedekind" userId="S::m.wedekind@pcouwillibrord.nl::6b31b593-25a3-4e28-be8d-290947e87c32" providerId="AD" clId="Web-{DCCBCFDF-D261-4FBC-AC6B-63F3876A538D}" dt="2021-03-22T08:14:12.864" v="3"/>
        <pc:sldMkLst>
          <pc:docMk/>
          <pc:sldMk cId="0" sldId="259"/>
        </pc:sldMkLst>
      </pc:sldChg>
      <pc:sldChg chg="del">
        <pc:chgData name="Miranda Wedekind" userId="S::m.wedekind@pcouwillibrord.nl::6b31b593-25a3-4e28-be8d-290947e87c32" providerId="AD" clId="Web-{DCCBCFDF-D261-4FBC-AC6B-63F3876A538D}" dt="2021-03-22T08:14:11.957" v="2"/>
        <pc:sldMkLst>
          <pc:docMk/>
          <pc:sldMk cId="0" sldId="260"/>
        </pc:sldMkLst>
      </pc:sldChg>
      <pc:sldChg chg="del">
        <pc:chgData name="Miranda Wedekind" userId="S::m.wedekind@pcouwillibrord.nl::6b31b593-25a3-4e28-be8d-290947e87c32" providerId="AD" clId="Web-{DCCBCFDF-D261-4FBC-AC6B-63F3876A538D}" dt="2021-03-22T08:14:15.770" v="6"/>
        <pc:sldMkLst>
          <pc:docMk/>
          <pc:sldMk cId="0" sldId="261"/>
        </pc:sldMkLst>
      </pc:sldChg>
      <pc:sldChg chg="del">
        <pc:chgData name="Miranda Wedekind" userId="S::m.wedekind@pcouwillibrord.nl::6b31b593-25a3-4e28-be8d-290947e87c32" providerId="AD" clId="Web-{DCCBCFDF-D261-4FBC-AC6B-63F3876A538D}" dt="2021-03-22T08:14:14.707" v="5"/>
        <pc:sldMkLst>
          <pc:docMk/>
          <pc:sldMk cId="0" sldId="262"/>
        </pc:sldMkLst>
      </pc:sldChg>
      <pc:sldChg chg="del">
        <pc:chgData name="Miranda Wedekind" userId="S::m.wedekind@pcouwillibrord.nl::6b31b593-25a3-4e28-be8d-290947e87c32" providerId="AD" clId="Web-{DCCBCFDF-D261-4FBC-AC6B-63F3876A538D}" dt="2021-03-22T08:14:16.785" v="7"/>
        <pc:sldMkLst>
          <pc:docMk/>
          <pc:sldMk cId="0" sldId="267"/>
        </pc:sldMkLst>
      </pc:sldChg>
      <pc:sldChg chg="del">
        <pc:chgData name="Miranda Wedekind" userId="S::m.wedekind@pcouwillibrord.nl::6b31b593-25a3-4e28-be8d-290947e87c32" providerId="AD" clId="Web-{DCCBCFDF-D261-4FBC-AC6B-63F3876A538D}" dt="2021-03-22T08:14:17.926" v="8"/>
        <pc:sldMkLst>
          <pc:docMk/>
          <pc:sldMk cId="0" sldId="271"/>
        </pc:sldMkLst>
      </pc:sldChg>
      <pc:sldChg chg="del">
        <pc:chgData name="Miranda Wedekind" userId="S::m.wedekind@pcouwillibrord.nl::6b31b593-25a3-4e28-be8d-290947e87c32" providerId="AD" clId="Web-{DCCBCFDF-D261-4FBC-AC6B-63F3876A538D}" dt="2021-03-22T08:14:13.989" v="4"/>
        <pc:sldMkLst>
          <pc:docMk/>
          <pc:sldMk cId="2409338678" sldId="279"/>
        </pc:sldMkLst>
      </pc:sldChg>
      <pc:sldChg chg="del modNotes">
        <pc:chgData name="Miranda Wedekind" userId="S::m.wedekind@pcouwillibrord.nl::6b31b593-25a3-4e28-be8d-290947e87c32" providerId="AD" clId="Web-{DCCBCFDF-D261-4FBC-AC6B-63F3876A538D}" dt="2021-03-22T08:14:04.004" v="1"/>
        <pc:sldMkLst>
          <pc:docMk/>
          <pc:sldMk cId="2243054581" sldId="280"/>
        </pc:sldMkLst>
      </pc:sldChg>
    </pc:docChg>
  </pc:docChgLst>
  <pc:docChgLst>
    <pc:chgData name="Miranda" userId="6b31b593-25a3-4e28-be8d-290947e87c32" providerId="ADAL" clId="{1210BEE4-ABC5-49B3-AFB5-31A8290DE424}"/>
    <pc:docChg chg="undo custSel addSld delSld modSld sldOrd">
      <pc:chgData name="Miranda" userId="6b31b593-25a3-4e28-be8d-290947e87c32" providerId="ADAL" clId="{1210BEE4-ABC5-49B3-AFB5-31A8290DE424}" dt="2021-03-19T10:23:51.439" v="2557" actId="729"/>
      <pc:docMkLst>
        <pc:docMk/>
      </pc:docMkLst>
      <pc:sldChg chg="delSp modSp mod modNotesTx">
        <pc:chgData name="Miranda" userId="6b31b593-25a3-4e28-be8d-290947e87c32" providerId="ADAL" clId="{1210BEE4-ABC5-49B3-AFB5-31A8290DE424}" dt="2021-03-19T09:22:28.268" v="966" actId="20577"/>
        <pc:sldMkLst>
          <pc:docMk/>
          <pc:sldMk cId="0" sldId="256"/>
        </pc:sldMkLst>
        <pc:spChg chg="mod">
          <ac:chgData name="Miranda" userId="6b31b593-25a3-4e28-be8d-290947e87c32" providerId="ADAL" clId="{1210BEE4-ABC5-49B3-AFB5-31A8290DE424}" dt="2021-03-19T09:03:43.254" v="563" actId="14100"/>
          <ac:spMkLst>
            <pc:docMk/>
            <pc:sldMk cId="0" sldId="256"/>
            <ac:spMk id="90" creationId="{00000000-0000-0000-0000-000000000000}"/>
          </ac:spMkLst>
        </pc:spChg>
        <pc:picChg chg="del">
          <ac:chgData name="Miranda" userId="6b31b593-25a3-4e28-be8d-290947e87c32" providerId="ADAL" clId="{1210BEE4-ABC5-49B3-AFB5-31A8290DE424}" dt="2021-03-19T09:02:42.031" v="547" actId="478"/>
          <ac:picMkLst>
            <pc:docMk/>
            <pc:sldMk cId="0" sldId="256"/>
            <ac:picMk id="89" creationId="{00000000-0000-0000-0000-000000000000}"/>
          </ac:picMkLst>
        </pc:picChg>
        <pc:picChg chg="mod">
          <ac:chgData name="Miranda" userId="6b31b593-25a3-4e28-be8d-290947e87c32" providerId="ADAL" clId="{1210BEE4-ABC5-49B3-AFB5-31A8290DE424}" dt="2021-03-19T09:03:47.027" v="565" actId="1076"/>
          <ac:picMkLst>
            <pc:docMk/>
            <pc:sldMk cId="0" sldId="256"/>
            <ac:picMk id="91" creationId="{00000000-0000-0000-0000-000000000000}"/>
          </ac:picMkLst>
        </pc:picChg>
      </pc:sldChg>
      <pc:sldChg chg="addSp delSp modSp mod modNotesTx">
        <pc:chgData name="Miranda" userId="6b31b593-25a3-4e28-be8d-290947e87c32" providerId="ADAL" clId="{1210BEE4-ABC5-49B3-AFB5-31A8290DE424}" dt="2021-03-19T09:32:24.027" v="1033" actId="12"/>
        <pc:sldMkLst>
          <pc:docMk/>
          <pc:sldMk cId="0" sldId="257"/>
        </pc:sldMkLst>
        <pc:spChg chg="add mod">
          <ac:chgData name="Miranda" userId="6b31b593-25a3-4e28-be8d-290947e87c32" providerId="ADAL" clId="{1210BEE4-ABC5-49B3-AFB5-31A8290DE424}" dt="2021-03-19T09:23:44.182" v="978" actId="255"/>
          <ac:spMkLst>
            <pc:docMk/>
            <pc:sldMk cId="0" sldId="257"/>
            <ac:spMk id="6" creationId="{CB1B57B6-CA39-4BEC-B07C-DE7B80724E42}"/>
          </ac:spMkLst>
        </pc:spChg>
        <pc:spChg chg="mod">
          <ac:chgData name="Miranda" userId="6b31b593-25a3-4e28-be8d-290947e87c32" providerId="ADAL" clId="{1210BEE4-ABC5-49B3-AFB5-31A8290DE424}" dt="2021-03-19T09:23:34.052" v="975" actId="1076"/>
          <ac:spMkLst>
            <pc:docMk/>
            <pc:sldMk cId="0" sldId="257"/>
            <ac:spMk id="97" creationId="{00000000-0000-0000-0000-000000000000}"/>
          </ac:spMkLst>
        </pc:spChg>
        <pc:picChg chg="del">
          <ac:chgData name="Miranda" userId="6b31b593-25a3-4e28-be8d-290947e87c32" providerId="ADAL" clId="{1210BEE4-ABC5-49B3-AFB5-31A8290DE424}" dt="2021-03-19T09:23:04.914" v="969" actId="478"/>
          <ac:picMkLst>
            <pc:docMk/>
            <pc:sldMk cId="0" sldId="257"/>
            <ac:picMk id="96" creationId="{00000000-0000-0000-0000-000000000000}"/>
          </ac:picMkLst>
        </pc:picChg>
        <pc:picChg chg="mod">
          <ac:chgData name="Miranda" userId="6b31b593-25a3-4e28-be8d-290947e87c32" providerId="ADAL" clId="{1210BEE4-ABC5-49B3-AFB5-31A8290DE424}" dt="2021-03-19T09:23:49.036" v="979" actId="1076"/>
          <ac:picMkLst>
            <pc:docMk/>
            <pc:sldMk cId="0" sldId="257"/>
            <ac:picMk id="98" creationId="{00000000-0000-0000-0000-000000000000}"/>
          </ac:picMkLst>
        </pc:picChg>
      </pc:sldChg>
      <pc:sldChg chg="delSp modSp mod modNotesTx">
        <pc:chgData name="Miranda" userId="6b31b593-25a3-4e28-be8d-290947e87c32" providerId="ADAL" clId="{1210BEE4-ABC5-49B3-AFB5-31A8290DE424}" dt="2021-03-19T10:23:00.971" v="2548" actId="20577"/>
        <pc:sldMkLst>
          <pc:docMk/>
          <pc:sldMk cId="0" sldId="258"/>
        </pc:sldMkLst>
        <pc:picChg chg="del">
          <ac:chgData name="Miranda" userId="6b31b593-25a3-4e28-be8d-290947e87c32" providerId="ADAL" clId="{1210BEE4-ABC5-49B3-AFB5-31A8290DE424}" dt="2021-03-19T09:35:18.925" v="1148" actId="478"/>
          <ac:picMkLst>
            <pc:docMk/>
            <pc:sldMk cId="0" sldId="258"/>
            <ac:picMk id="103" creationId="{00000000-0000-0000-0000-000000000000}"/>
          </ac:picMkLst>
        </pc:picChg>
        <pc:picChg chg="mod">
          <ac:chgData name="Miranda" userId="6b31b593-25a3-4e28-be8d-290947e87c32" providerId="ADAL" clId="{1210BEE4-ABC5-49B3-AFB5-31A8290DE424}" dt="2021-03-19T09:35:28.850" v="1153" actId="14100"/>
          <ac:picMkLst>
            <pc:docMk/>
            <pc:sldMk cId="0" sldId="258"/>
            <ac:picMk id="105" creationId="{00000000-0000-0000-0000-000000000000}"/>
          </ac:picMkLst>
        </pc:picChg>
      </pc:sldChg>
      <pc:sldChg chg="addSp delSp modSp mod ord modAnim">
        <pc:chgData name="Miranda" userId="6b31b593-25a3-4e28-be8d-290947e87c32" providerId="ADAL" clId="{1210BEE4-ABC5-49B3-AFB5-31A8290DE424}" dt="2021-03-19T09:45:49.375" v="1682" actId="1076"/>
        <pc:sldMkLst>
          <pc:docMk/>
          <pc:sldMk cId="0" sldId="259"/>
        </pc:sldMkLst>
        <pc:spChg chg="mod">
          <ac:chgData name="Miranda" userId="6b31b593-25a3-4e28-be8d-290947e87c32" providerId="ADAL" clId="{1210BEE4-ABC5-49B3-AFB5-31A8290DE424}" dt="2021-03-19T09:36:05.602" v="1163" actId="1076"/>
          <ac:spMkLst>
            <pc:docMk/>
            <pc:sldMk cId="0" sldId="259"/>
            <ac:spMk id="112" creationId="{00000000-0000-0000-0000-000000000000}"/>
          </ac:spMkLst>
        </pc:spChg>
        <pc:picChg chg="add mod">
          <ac:chgData name="Miranda" userId="6b31b593-25a3-4e28-be8d-290947e87c32" providerId="ADAL" clId="{1210BEE4-ABC5-49B3-AFB5-31A8290DE424}" dt="2021-03-19T09:45:49.375" v="1682" actId="1076"/>
          <ac:picMkLst>
            <pc:docMk/>
            <pc:sldMk cId="0" sldId="259"/>
            <ac:picMk id="2" creationId="{11F66359-CCDD-40FD-B81A-4B0C44FBB8C5}"/>
          </ac:picMkLst>
        </pc:picChg>
        <pc:picChg chg="del">
          <ac:chgData name="Miranda" userId="6b31b593-25a3-4e28-be8d-290947e87c32" providerId="ADAL" clId="{1210BEE4-ABC5-49B3-AFB5-31A8290DE424}" dt="2021-03-19T09:35:35.861" v="1154" actId="478"/>
          <ac:picMkLst>
            <pc:docMk/>
            <pc:sldMk cId="0" sldId="259"/>
            <ac:picMk id="110" creationId="{00000000-0000-0000-0000-000000000000}"/>
          </ac:picMkLst>
        </pc:picChg>
        <pc:picChg chg="del mod">
          <ac:chgData name="Miranda" userId="6b31b593-25a3-4e28-be8d-290947e87c32" providerId="ADAL" clId="{1210BEE4-ABC5-49B3-AFB5-31A8290DE424}" dt="2021-03-19T09:37:40.796" v="1165" actId="478"/>
          <ac:picMkLst>
            <pc:docMk/>
            <pc:sldMk cId="0" sldId="259"/>
            <ac:picMk id="111" creationId="{00000000-0000-0000-0000-000000000000}"/>
          </ac:picMkLst>
        </pc:picChg>
      </pc:sldChg>
      <pc:sldChg chg="delSp modSp mod modNotesTx">
        <pc:chgData name="Miranda" userId="6b31b593-25a3-4e28-be8d-290947e87c32" providerId="ADAL" clId="{1210BEE4-ABC5-49B3-AFB5-31A8290DE424}" dt="2021-03-19T10:21:33.421" v="2408" actId="20577"/>
        <pc:sldMkLst>
          <pc:docMk/>
          <pc:sldMk cId="0" sldId="260"/>
        </pc:sldMkLst>
        <pc:spChg chg="mod">
          <ac:chgData name="Miranda" userId="6b31b593-25a3-4e28-be8d-290947e87c32" providerId="ADAL" clId="{1210BEE4-ABC5-49B3-AFB5-31A8290DE424}" dt="2021-03-19T10:21:26.864" v="2401" actId="14100"/>
          <ac:spMkLst>
            <pc:docMk/>
            <pc:sldMk cId="0" sldId="260"/>
            <ac:spMk id="118" creationId="{00000000-0000-0000-0000-000000000000}"/>
          </ac:spMkLst>
        </pc:spChg>
        <pc:picChg chg="del">
          <ac:chgData name="Miranda" userId="6b31b593-25a3-4e28-be8d-290947e87c32" providerId="ADAL" clId="{1210BEE4-ABC5-49B3-AFB5-31A8290DE424}" dt="2021-03-19T09:40:16.621" v="1421" actId="478"/>
          <ac:picMkLst>
            <pc:docMk/>
            <pc:sldMk cId="0" sldId="260"/>
            <ac:picMk id="117" creationId="{00000000-0000-0000-0000-000000000000}"/>
          </ac:picMkLst>
        </pc:picChg>
        <pc:picChg chg="mod">
          <ac:chgData name="Miranda" userId="6b31b593-25a3-4e28-be8d-290947e87c32" providerId="ADAL" clId="{1210BEE4-ABC5-49B3-AFB5-31A8290DE424}" dt="2021-03-19T09:46:07.966" v="1685" actId="14100"/>
          <ac:picMkLst>
            <pc:docMk/>
            <pc:sldMk cId="0" sldId="260"/>
            <ac:picMk id="119" creationId="{00000000-0000-0000-0000-000000000000}"/>
          </ac:picMkLst>
        </pc:picChg>
      </pc:sldChg>
      <pc:sldChg chg="addSp delSp modSp mod modAnim modNotesTx">
        <pc:chgData name="Miranda" userId="6b31b593-25a3-4e28-be8d-290947e87c32" providerId="ADAL" clId="{1210BEE4-ABC5-49B3-AFB5-31A8290DE424}" dt="2021-03-19T10:10:30.107" v="2026" actId="20577"/>
        <pc:sldMkLst>
          <pc:docMk/>
          <pc:sldMk cId="0" sldId="261"/>
        </pc:sldMkLst>
        <pc:spChg chg="mod">
          <ac:chgData name="Miranda" userId="6b31b593-25a3-4e28-be8d-290947e87c32" providerId="ADAL" clId="{1210BEE4-ABC5-49B3-AFB5-31A8290DE424}" dt="2021-03-19T10:06:36.666" v="1850" actId="20577"/>
          <ac:spMkLst>
            <pc:docMk/>
            <pc:sldMk cId="0" sldId="261"/>
            <ac:spMk id="125" creationId="{00000000-0000-0000-0000-000000000000}"/>
          </ac:spMkLst>
        </pc:spChg>
        <pc:picChg chg="add mod">
          <ac:chgData name="Miranda" userId="6b31b593-25a3-4e28-be8d-290947e87c32" providerId="ADAL" clId="{1210BEE4-ABC5-49B3-AFB5-31A8290DE424}" dt="2021-03-19T10:06:39.685" v="1851" actId="1076"/>
          <ac:picMkLst>
            <pc:docMk/>
            <pc:sldMk cId="0" sldId="261"/>
            <ac:picMk id="2" creationId="{137D3E98-7A39-4E33-AC83-138F86E0F4FC}"/>
          </ac:picMkLst>
        </pc:picChg>
        <pc:picChg chg="del">
          <ac:chgData name="Miranda" userId="6b31b593-25a3-4e28-be8d-290947e87c32" providerId="ADAL" clId="{1210BEE4-ABC5-49B3-AFB5-31A8290DE424}" dt="2021-03-19T10:05:06.140" v="1836" actId="478"/>
          <ac:picMkLst>
            <pc:docMk/>
            <pc:sldMk cId="0" sldId="261"/>
            <ac:picMk id="124" creationId="{00000000-0000-0000-0000-000000000000}"/>
          </ac:picMkLst>
        </pc:picChg>
        <pc:picChg chg="del">
          <ac:chgData name="Miranda" userId="6b31b593-25a3-4e28-be8d-290947e87c32" providerId="ADAL" clId="{1210BEE4-ABC5-49B3-AFB5-31A8290DE424}" dt="2021-03-19T10:05:55.219" v="1839" actId="478"/>
          <ac:picMkLst>
            <pc:docMk/>
            <pc:sldMk cId="0" sldId="261"/>
            <ac:picMk id="126" creationId="{00000000-0000-0000-0000-000000000000}"/>
          </ac:picMkLst>
        </pc:picChg>
      </pc:sldChg>
      <pc:sldChg chg="addSp delSp modSp mod ord modAnim modNotesTx">
        <pc:chgData name="Miranda" userId="6b31b593-25a3-4e28-be8d-290947e87c32" providerId="ADAL" clId="{1210BEE4-ABC5-49B3-AFB5-31A8290DE424}" dt="2021-03-19T09:59:37.339" v="1835" actId="6549"/>
        <pc:sldMkLst>
          <pc:docMk/>
          <pc:sldMk cId="0" sldId="262"/>
        </pc:sldMkLst>
        <pc:spChg chg="add mod">
          <ac:chgData name="Miranda" userId="6b31b593-25a3-4e28-be8d-290947e87c32" providerId="ADAL" clId="{1210BEE4-ABC5-49B3-AFB5-31A8290DE424}" dt="2021-03-19T09:58:46.095" v="1825" actId="1076"/>
          <ac:spMkLst>
            <pc:docMk/>
            <pc:sldMk cId="0" sldId="262"/>
            <ac:spMk id="3" creationId="{3DCEF6D3-6132-4960-8033-554AB4246CF9}"/>
          </ac:spMkLst>
        </pc:spChg>
        <pc:spChg chg="del">
          <ac:chgData name="Miranda" userId="6b31b593-25a3-4e28-be8d-290947e87c32" providerId="ADAL" clId="{1210BEE4-ABC5-49B3-AFB5-31A8290DE424}" dt="2021-03-19T09:57:05.359" v="1733" actId="478"/>
          <ac:spMkLst>
            <pc:docMk/>
            <pc:sldMk cId="0" sldId="262"/>
            <ac:spMk id="134" creationId="{00000000-0000-0000-0000-000000000000}"/>
          </ac:spMkLst>
        </pc:spChg>
        <pc:picChg chg="add mod">
          <ac:chgData name="Miranda" userId="6b31b593-25a3-4e28-be8d-290947e87c32" providerId="ADAL" clId="{1210BEE4-ABC5-49B3-AFB5-31A8290DE424}" dt="2021-03-19T09:58:41.331" v="1824" actId="1076"/>
          <ac:picMkLst>
            <pc:docMk/>
            <pc:sldMk cId="0" sldId="262"/>
            <ac:picMk id="2" creationId="{C39D884E-C644-4E38-A061-AF5767ECD1D2}"/>
          </ac:picMkLst>
        </pc:picChg>
        <pc:picChg chg="del">
          <ac:chgData name="Miranda" userId="6b31b593-25a3-4e28-be8d-290947e87c32" providerId="ADAL" clId="{1210BEE4-ABC5-49B3-AFB5-31A8290DE424}" dt="2021-03-19T09:57:01.019" v="1731" actId="478"/>
          <ac:picMkLst>
            <pc:docMk/>
            <pc:sldMk cId="0" sldId="262"/>
            <ac:picMk id="131" creationId="{00000000-0000-0000-0000-000000000000}"/>
          </ac:picMkLst>
        </pc:picChg>
        <pc:picChg chg="del">
          <ac:chgData name="Miranda" userId="6b31b593-25a3-4e28-be8d-290947e87c32" providerId="ADAL" clId="{1210BEE4-ABC5-49B3-AFB5-31A8290DE424}" dt="2021-03-19T09:57:02.775" v="1732" actId="478"/>
          <ac:picMkLst>
            <pc:docMk/>
            <pc:sldMk cId="0" sldId="262"/>
            <ac:picMk id="133" creationId="{00000000-0000-0000-0000-000000000000}"/>
          </ac:picMkLst>
        </pc:picChg>
      </pc:sldChg>
      <pc:sldChg chg="delSp modSp del mod">
        <pc:chgData name="Miranda" userId="6b31b593-25a3-4e28-be8d-290947e87c32" providerId="ADAL" clId="{1210BEE4-ABC5-49B3-AFB5-31A8290DE424}" dt="2021-03-19T10:12:24.495" v="2049" actId="47"/>
        <pc:sldMkLst>
          <pc:docMk/>
          <pc:sldMk cId="0" sldId="263"/>
        </pc:sldMkLst>
        <pc:picChg chg="del">
          <ac:chgData name="Miranda" userId="6b31b593-25a3-4e28-be8d-290947e87c32" providerId="ADAL" clId="{1210BEE4-ABC5-49B3-AFB5-31A8290DE424}" dt="2021-03-19T10:11:57.041" v="2046" actId="478"/>
          <ac:picMkLst>
            <pc:docMk/>
            <pc:sldMk cId="0" sldId="263"/>
            <ac:picMk id="139" creationId="{00000000-0000-0000-0000-000000000000}"/>
          </ac:picMkLst>
        </pc:picChg>
        <pc:picChg chg="mod">
          <ac:chgData name="Miranda" userId="6b31b593-25a3-4e28-be8d-290947e87c32" providerId="ADAL" clId="{1210BEE4-ABC5-49B3-AFB5-31A8290DE424}" dt="2021-03-19T10:12:02.720" v="2048" actId="14100"/>
          <ac:picMkLst>
            <pc:docMk/>
            <pc:sldMk cId="0" sldId="263"/>
            <ac:picMk id="140" creationId="{00000000-0000-0000-0000-000000000000}"/>
          </ac:picMkLst>
        </pc:picChg>
      </pc:sldChg>
      <pc:sldChg chg="delSp modSp del mod ord">
        <pc:chgData name="Miranda" userId="6b31b593-25a3-4e28-be8d-290947e87c32" providerId="ADAL" clId="{1210BEE4-ABC5-49B3-AFB5-31A8290DE424}" dt="2021-03-19T10:11:12.683" v="2036" actId="47"/>
        <pc:sldMkLst>
          <pc:docMk/>
          <pc:sldMk cId="0" sldId="264"/>
        </pc:sldMkLst>
        <pc:spChg chg="mod">
          <ac:chgData name="Miranda" userId="6b31b593-25a3-4e28-be8d-290947e87c32" providerId="ADAL" clId="{1210BEE4-ABC5-49B3-AFB5-31A8290DE424}" dt="2021-03-19T10:11:01.404" v="2033" actId="1076"/>
          <ac:spMkLst>
            <pc:docMk/>
            <pc:sldMk cId="0" sldId="264"/>
            <ac:spMk id="146" creationId="{00000000-0000-0000-0000-000000000000}"/>
          </ac:spMkLst>
        </pc:spChg>
        <pc:picChg chg="del">
          <ac:chgData name="Miranda" userId="6b31b593-25a3-4e28-be8d-290947e87c32" providerId="ADAL" clId="{1210BEE4-ABC5-49B3-AFB5-31A8290DE424}" dt="2021-03-19T10:10:47.940" v="2029" actId="478"/>
          <ac:picMkLst>
            <pc:docMk/>
            <pc:sldMk cId="0" sldId="264"/>
            <ac:picMk id="145" creationId="{00000000-0000-0000-0000-000000000000}"/>
          </ac:picMkLst>
        </pc:picChg>
        <pc:picChg chg="mod">
          <ac:chgData name="Miranda" userId="6b31b593-25a3-4e28-be8d-290947e87c32" providerId="ADAL" clId="{1210BEE4-ABC5-49B3-AFB5-31A8290DE424}" dt="2021-03-19T10:11:05.356" v="2035" actId="1076"/>
          <ac:picMkLst>
            <pc:docMk/>
            <pc:sldMk cId="0" sldId="264"/>
            <ac:picMk id="147" creationId="{00000000-0000-0000-0000-000000000000}"/>
          </ac:picMkLst>
        </pc:picChg>
      </pc:sldChg>
      <pc:sldChg chg="delSp modSp del mod">
        <pc:chgData name="Miranda" userId="6b31b593-25a3-4e28-be8d-290947e87c32" providerId="ADAL" clId="{1210BEE4-ABC5-49B3-AFB5-31A8290DE424}" dt="2021-03-19T10:12:51.270" v="2051" actId="47"/>
        <pc:sldMkLst>
          <pc:docMk/>
          <pc:sldMk cId="0" sldId="265"/>
        </pc:sldMkLst>
        <pc:spChg chg="mod">
          <ac:chgData name="Miranda" userId="6b31b593-25a3-4e28-be8d-290947e87c32" providerId="ADAL" clId="{1210BEE4-ABC5-49B3-AFB5-31A8290DE424}" dt="2021-03-19T10:12:32.267" v="2050" actId="6549"/>
          <ac:spMkLst>
            <pc:docMk/>
            <pc:sldMk cId="0" sldId="265"/>
            <ac:spMk id="153" creationId="{00000000-0000-0000-0000-000000000000}"/>
          </ac:spMkLst>
        </pc:spChg>
        <pc:spChg chg="mod">
          <ac:chgData name="Miranda" userId="6b31b593-25a3-4e28-be8d-290947e87c32" providerId="ADAL" clId="{1210BEE4-ABC5-49B3-AFB5-31A8290DE424}" dt="2021-03-19T10:11:45.638" v="2043" actId="255"/>
          <ac:spMkLst>
            <pc:docMk/>
            <pc:sldMk cId="0" sldId="265"/>
            <ac:spMk id="154" creationId="{00000000-0000-0000-0000-000000000000}"/>
          </ac:spMkLst>
        </pc:spChg>
        <pc:picChg chg="del">
          <ac:chgData name="Miranda" userId="6b31b593-25a3-4e28-be8d-290947e87c32" providerId="ADAL" clId="{1210BEE4-ABC5-49B3-AFB5-31A8290DE424}" dt="2021-03-19T10:11:23.132" v="2037" actId="478"/>
          <ac:picMkLst>
            <pc:docMk/>
            <pc:sldMk cId="0" sldId="265"/>
            <ac:picMk id="152" creationId="{00000000-0000-0000-0000-000000000000}"/>
          </ac:picMkLst>
        </pc:picChg>
        <pc:picChg chg="mod">
          <ac:chgData name="Miranda" userId="6b31b593-25a3-4e28-be8d-290947e87c32" providerId="ADAL" clId="{1210BEE4-ABC5-49B3-AFB5-31A8290DE424}" dt="2021-03-19T10:11:52.226" v="2045" actId="1076"/>
          <ac:picMkLst>
            <pc:docMk/>
            <pc:sldMk cId="0" sldId="265"/>
            <ac:picMk id="155" creationId="{00000000-0000-0000-0000-000000000000}"/>
          </ac:picMkLst>
        </pc:picChg>
      </pc:sldChg>
      <pc:sldChg chg="del">
        <pc:chgData name="Miranda" userId="6b31b593-25a3-4e28-be8d-290947e87c32" providerId="ADAL" clId="{1210BEE4-ABC5-49B3-AFB5-31A8290DE424}" dt="2021-03-19T10:18:19.963" v="2339" actId="47"/>
        <pc:sldMkLst>
          <pc:docMk/>
          <pc:sldMk cId="0" sldId="266"/>
        </pc:sldMkLst>
      </pc:sldChg>
      <pc:sldChg chg="delSp modSp mod ord modNotesTx">
        <pc:chgData name="Miranda" userId="6b31b593-25a3-4e28-be8d-290947e87c32" providerId="ADAL" clId="{1210BEE4-ABC5-49B3-AFB5-31A8290DE424}" dt="2021-03-19T10:19:03.440" v="2351" actId="1076"/>
        <pc:sldMkLst>
          <pc:docMk/>
          <pc:sldMk cId="0" sldId="267"/>
        </pc:sldMkLst>
        <pc:spChg chg="mod">
          <ac:chgData name="Miranda" userId="6b31b593-25a3-4e28-be8d-290947e87c32" providerId="ADAL" clId="{1210BEE4-ABC5-49B3-AFB5-31A8290DE424}" dt="2021-03-19T10:18:56.681" v="2347" actId="1076"/>
          <ac:spMkLst>
            <pc:docMk/>
            <pc:sldMk cId="0" sldId="267"/>
            <ac:spMk id="169" creationId="{00000000-0000-0000-0000-000000000000}"/>
          </ac:spMkLst>
        </pc:spChg>
        <pc:picChg chg="del">
          <ac:chgData name="Miranda" userId="6b31b593-25a3-4e28-be8d-290947e87c32" providerId="ADAL" clId="{1210BEE4-ABC5-49B3-AFB5-31A8290DE424}" dt="2021-03-19T10:18:37.427" v="2342" actId="478"/>
          <ac:picMkLst>
            <pc:docMk/>
            <pc:sldMk cId="0" sldId="267"/>
            <ac:picMk id="167" creationId="{00000000-0000-0000-0000-000000000000}"/>
          </ac:picMkLst>
        </pc:picChg>
        <pc:picChg chg="mod">
          <ac:chgData name="Miranda" userId="6b31b593-25a3-4e28-be8d-290947e87c32" providerId="ADAL" clId="{1210BEE4-ABC5-49B3-AFB5-31A8290DE424}" dt="2021-03-19T10:19:03.440" v="2351" actId="1076"/>
          <ac:picMkLst>
            <pc:docMk/>
            <pc:sldMk cId="0" sldId="267"/>
            <ac:picMk id="170" creationId="{00000000-0000-0000-0000-000000000000}"/>
          </ac:picMkLst>
        </pc:picChg>
      </pc:sldChg>
      <pc:sldChg chg="del">
        <pc:chgData name="Miranda" userId="6b31b593-25a3-4e28-be8d-290947e87c32" providerId="ADAL" clId="{1210BEE4-ABC5-49B3-AFB5-31A8290DE424}" dt="2021-03-19T10:13:06.348" v="2052" actId="47"/>
        <pc:sldMkLst>
          <pc:docMk/>
          <pc:sldMk cId="0" sldId="268"/>
        </pc:sldMkLst>
      </pc:sldChg>
      <pc:sldChg chg="del">
        <pc:chgData name="Miranda" userId="6b31b593-25a3-4e28-be8d-290947e87c32" providerId="ADAL" clId="{1210BEE4-ABC5-49B3-AFB5-31A8290DE424}" dt="2021-03-19T10:18:23.181" v="2340" actId="47"/>
        <pc:sldMkLst>
          <pc:docMk/>
          <pc:sldMk cId="0" sldId="269"/>
        </pc:sldMkLst>
      </pc:sldChg>
      <pc:sldChg chg="del">
        <pc:chgData name="Miranda" userId="6b31b593-25a3-4e28-be8d-290947e87c32" providerId="ADAL" clId="{1210BEE4-ABC5-49B3-AFB5-31A8290DE424}" dt="2021-03-19T10:18:27.754" v="2341" actId="47"/>
        <pc:sldMkLst>
          <pc:docMk/>
          <pc:sldMk cId="0" sldId="270"/>
        </pc:sldMkLst>
      </pc:sldChg>
      <pc:sldChg chg="delSp modSp mod modShow">
        <pc:chgData name="Miranda" userId="6b31b593-25a3-4e28-be8d-290947e87c32" providerId="ADAL" clId="{1210BEE4-ABC5-49B3-AFB5-31A8290DE424}" dt="2021-03-19T10:23:51.439" v="2557" actId="729"/>
        <pc:sldMkLst>
          <pc:docMk/>
          <pc:sldMk cId="0" sldId="271"/>
        </pc:sldMkLst>
        <pc:spChg chg="mod">
          <ac:chgData name="Miranda" userId="6b31b593-25a3-4e28-be8d-290947e87c32" providerId="ADAL" clId="{1210BEE4-ABC5-49B3-AFB5-31A8290DE424}" dt="2021-03-19T10:20:12.896" v="2366" actId="1076"/>
          <ac:spMkLst>
            <pc:docMk/>
            <pc:sldMk cId="0" sldId="271"/>
            <ac:spMk id="198" creationId="{00000000-0000-0000-0000-000000000000}"/>
          </ac:spMkLst>
        </pc:spChg>
        <pc:picChg chg="del">
          <ac:chgData name="Miranda" userId="6b31b593-25a3-4e28-be8d-290947e87c32" providerId="ADAL" clId="{1210BEE4-ABC5-49B3-AFB5-31A8290DE424}" dt="2021-03-19T10:19:34.300" v="2355" actId="478"/>
          <ac:picMkLst>
            <pc:docMk/>
            <pc:sldMk cId="0" sldId="271"/>
            <ac:picMk id="197" creationId="{00000000-0000-0000-0000-000000000000}"/>
          </ac:picMkLst>
        </pc:picChg>
        <pc:picChg chg="mod">
          <ac:chgData name="Miranda" userId="6b31b593-25a3-4e28-be8d-290947e87c32" providerId="ADAL" clId="{1210BEE4-ABC5-49B3-AFB5-31A8290DE424}" dt="2021-03-19T10:20:14.660" v="2367" actId="1076"/>
          <ac:picMkLst>
            <pc:docMk/>
            <pc:sldMk cId="0" sldId="271"/>
            <ac:picMk id="199" creationId="{00000000-0000-0000-0000-000000000000}"/>
          </ac:picMkLst>
        </pc:picChg>
      </pc:sldChg>
      <pc:sldChg chg="del modNotesTx">
        <pc:chgData name="Miranda" userId="6b31b593-25a3-4e28-be8d-290947e87c32" providerId="ADAL" clId="{1210BEE4-ABC5-49B3-AFB5-31A8290DE424}" dt="2021-03-19T10:19:13.738" v="2352" actId="47"/>
        <pc:sldMkLst>
          <pc:docMk/>
          <pc:sldMk cId="0" sldId="272"/>
        </pc:sldMkLst>
      </pc:sldChg>
      <pc:sldChg chg="del">
        <pc:chgData name="Miranda" userId="6b31b593-25a3-4e28-be8d-290947e87c32" providerId="ADAL" clId="{1210BEE4-ABC5-49B3-AFB5-31A8290DE424}" dt="2021-03-19T10:19:16.831" v="2353" actId="47"/>
        <pc:sldMkLst>
          <pc:docMk/>
          <pc:sldMk cId="0" sldId="273"/>
        </pc:sldMkLst>
      </pc:sldChg>
      <pc:sldChg chg="del">
        <pc:chgData name="Miranda" userId="6b31b593-25a3-4e28-be8d-290947e87c32" providerId="ADAL" clId="{1210BEE4-ABC5-49B3-AFB5-31A8290DE424}" dt="2021-03-19T10:19:20.856" v="2354" actId="47"/>
        <pc:sldMkLst>
          <pc:docMk/>
          <pc:sldMk cId="0" sldId="274"/>
        </pc:sldMkLst>
      </pc:sldChg>
      <pc:sldChg chg="addSp delSp modSp add mod modNotesTx">
        <pc:chgData name="Miranda" userId="6b31b593-25a3-4e28-be8d-290947e87c32" providerId="ADAL" clId="{1210BEE4-ABC5-49B3-AFB5-31A8290DE424}" dt="2021-03-19T09:21:27.890" v="934" actId="1076"/>
        <pc:sldMkLst>
          <pc:docMk/>
          <pc:sldMk cId="1327414376" sldId="275"/>
        </pc:sldMkLst>
        <pc:spChg chg="mod">
          <ac:chgData name="Miranda" userId="6b31b593-25a3-4e28-be8d-290947e87c32" providerId="ADAL" clId="{1210BEE4-ABC5-49B3-AFB5-31A8290DE424}" dt="2021-03-19T09:04:25.076" v="587" actId="1076"/>
          <ac:spMkLst>
            <pc:docMk/>
            <pc:sldMk cId="1327414376" sldId="275"/>
            <ac:spMk id="90" creationId="{00000000-0000-0000-0000-000000000000}"/>
          </ac:spMkLst>
        </pc:spChg>
        <pc:picChg chg="del mod">
          <ac:chgData name="Miranda" userId="6b31b593-25a3-4e28-be8d-290947e87c32" providerId="ADAL" clId="{1210BEE4-ABC5-49B3-AFB5-31A8290DE424}" dt="2021-03-19T09:03:50.651" v="566" actId="478"/>
          <ac:picMkLst>
            <pc:docMk/>
            <pc:sldMk cId="1327414376" sldId="275"/>
            <ac:picMk id="89" creationId="{00000000-0000-0000-0000-000000000000}"/>
          </ac:picMkLst>
        </pc:picChg>
        <pc:picChg chg="del">
          <ac:chgData name="Miranda" userId="6b31b593-25a3-4e28-be8d-290947e87c32" providerId="ADAL" clId="{1210BEE4-ABC5-49B3-AFB5-31A8290DE424}" dt="2021-03-19T09:01:28.165" v="530" actId="478"/>
          <ac:picMkLst>
            <pc:docMk/>
            <pc:sldMk cId="1327414376" sldId="275"/>
            <ac:picMk id="91" creationId="{00000000-0000-0000-0000-000000000000}"/>
          </ac:picMkLst>
        </pc:picChg>
        <pc:picChg chg="add del mod">
          <ac:chgData name="Miranda" userId="6b31b593-25a3-4e28-be8d-290947e87c32" providerId="ADAL" clId="{1210BEE4-ABC5-49B3-AFB5-31A8290DE424}" dt="2021-03-19T09:01:45.329" v="536"/>
          <ac:picMkLst>
            <pc:docMk/>
            <pc:sldMk cId="1327414376" sldId="275"/>
            <ac:picMk id="1026" creationId="{FD637039-8B19-4B3C-AA36-0155C9A9171E}"/>
          </ac:picMkLst>
        </pc:picChg>
        <pc:picChg chg="add mod">
          <ac:chgData name="Miranda" userId="6b31b593-25a3-4e28-be8d-290947e87c32" providerId="ADAL" clId="{1210BEE4-ABC5-49B3-AFB5-31A8290DE424}" dt="2021-03-19T09:21:27.890" v="934" actId="1076"/>
          <ac:picMkLst>
            <pc:docMk/>
            <pc:sldMk cId="1327414376" sldId="275"/>
            <ac:picMk id="1028" creationId="{1728692C-550A-4EAB-872A-EFED6D9636A0}"/>
          </ac:picMkLst>
        </pc:picChg>
      </pc:sldChg>
      <pc:sldChg chg="addSp delSp modSp add mod delAnim modAnim modNotesTx">
        <pc:chgData name="Miranda" userId="6b31b593-25a3-4e28-be8d-290947e87c32" providerId="ADAL" clId="{1210BEE4-ABC5-49B3-AFB5-31A8290DE424}" dt="2021-03-19T09:21:16.837" v="931" actId="1076"/>
        <pc:sldMkLst>
          <pc:docMk/>
          <pc:sldMk cId="679282019" sldId="276"/>
        </pc:sldMkLst>
        <pc:spChg chg="mod">
          <ac:chgData name="Miranda" userId="6b31b593-25a3-4e28-be8d-290947e87c32" providerId="ADAL" clId="{1210BEE4-ABC5-49B3-AFB5-31A8290DE424}" dt="2021-03-19T09:15:17.351" v="695" actId="20577"/>
          <ac:spMkLst>
            <pc:docMk/>
            <pc:sldMk cId="679282019" sldId="276"/>
            <ac:spMk id="90" creationId="{00000000-0000-0000-0000-000000000000}"/>
          </ac:spMkLst>
        </pc:spChg>
        <pc:picChg chg="add del mod">
          <ac:chgData name="Miranda" userId="6b31b593-25a3-4e28-be8d-290947e87c32" providerId="ADAL" clId="{1210BEE4-ABC5-49B3-AFB5-31A8290DE424}" dt="2021-03-19T09:10:11.571" v="676" actId="478"/>
          <ac:picMkLst>
            <pc:docMk/>
            <pc:sldMk cId="679282019" sldId="276"/>
            <ac:picMk id="2" creationId="{0C8C3F68-096C-4F9C-9C37-96DD478B991E}"/>
          </ac:picMkLst>
        </pc:picChg>
        <pc:picChg chg="add del mod">
          <ac:chgData name="Miranda" userId="6b31b593-25a3-4e28-be8d-290947e87c32" providerId="ADAL" clId="{1210BEE4-ABC5-49B3-AFB5-31A8290DE424}" dt="2021-03-19T09:15:00.022" v="681" actId="478"/>
          <ac:picMkLst>
            <pc:docMk/>
            <pc:sldMk cId="679282019" sldId="276"/>
            <ac:picMk id="3" creationId="{547FCA82-178A-4850-9ADC-AD2EDDDDAE08}"/>
          </ac:picMkLst>
        </pc:picChg>
        <pc:picChg chg="add mod">
          <ac:chgData name="Miranda" userId="6b31b593-25a3-4e28-be8d-290947e87c32" providerId="ADAL" clId="{1210BEE4-ABC5-49B3-AFB5-31A8290DE424}" dt="2021-03-19T09:21:16.837" v="931" actId="1076"/>
          <ac:picMkLst>
            <pc:docMk/>
            <pc:sldMk cId="679282019" sldId="276"/>
            <ac:picMk id="4" creationId="{3B311F80-BACC-4ADC-908D-2235A789759C}"/>
          </ac:picMkLst>
        </pc:picChg>
        <pc:picChg chg="del">
          <ac:chgData name="Miranda" userId="6b31b593-25a3-4e28-be8d-290947e87c32" providerId="ADAL" clId="{1210BEE4-ABC5-49B3-AFB5-31A8290DE424}" dt="2021-03-19T09:07:49.866" v="674" actId="478"/>
          <ac:picMkLst>
            <pc:docMk/>
            <pc:sldMk cId="679282019" sldId="276"/>
            <ac:picMk id="1028" creationId="{1728692C-550A-4EAB-872A-EFED6D9636A0}"/>
          </ac:picMkLst>
        </pc:picChg>
      </pc:sldChg>
      <pc:sldChg chg="addSp delSp modSp add mod delAnim modAnim modNotesTx">
        <pc:chgData name="Miranda" userId="6b31b593-25a3-4e28-be8d-290947e87c32" providerId="ADAL" clId="{1210BEE4-ABC5-49B3-AFB5-31A8290DE424}" dt="2021-03-19T09:21:06.818" v="927" actId="1076"/>
        <pc:sldMkLst>
          <pc:docMk/>
          <pc:sldMk cId="907040138" sldId="277"/>
        </pc:sldMkLst>
        <pc:spChg chg="mod">
          <ac:chgData name="Miranda" userId="6b31b593-25a3-4e28-be8d-290947e87c32" providerId="ADAL" clId="{1210BEE4-ABC5-49B3-AFB5-31A8290DE424}" dt="2021-03-19T09:16:59.277" v="851" actId="20577"/>
          <ac:spMkLst>
            <pc:docMk/>
            <pc:sldMk cId="907040138" sldId="277"/>
            <ac:spMk id="90" creationId="{00000000-0000-0000-0000-000000000000}"/>
          </ac:spMkLst>
        </pc:spChg>
        <pc:picChg chg="add mod">
          <ac:chgData name="Miranda" userId="6b31b593-25a3-4e28-be8d-290947e87c32" providerId="ADAL" clId="{1210BEE4-ABC5-49B3-AFB5-31A8290DE424}" dt="2021-03-19T09:21:06.818" v="927" actId="1076"/>
          <ac:picMkLst>
            <pc:docMk/>
            <pc:sldMk cId="907040138" sldId="277"/>
            <ac:picMk id="2" creationId="{8B6B20AF-F248-4E23-B554-4B341F9488EC}"/>
          </ac:picMkLst>
        </pc:picChg>
        <pc:picChg chg="del">
          <ac:chgData name="Miranda" userId="6b31b593-25a3-4e28-be8d-290947e87c32" providerId="ADAL" clId="{1210BEE4-ABC5-49B3-AFB5-31A8290DE424}" dt="2021-03-19T09:16:39.720" v="824" actId="478"/>
          <ac:picMkLst>
            <pc:docMk/>
            <pc:sldMk cId="907040138" sldId="277"/>
            <ac:picMk id="4" creationId="{3B311F80-BACC-4ADC-908D-2235A789759C}"/>
          </ac:picMkLst>
        </pc:picChg>
      </pc:sldChg>
      <pc:sldChg chg="addSp delSp add mod delAnim modNotesTx">
        <pc:chgData name="Miranda" userId="6b31b593-25a3-4e28-be8d-290947e87c32" providerId="ADAL" clId="{1210BEE4-ABC5-49B3-AFB5-31A8290DE424}" dt="2021-03-19T09:21:41.347" v="965" actId="20577"/>
        <pc:sldMkLst>
          <pc:docMk/>
          <pc:sldMk cId="3056339129" sldId="278"/>
        </pc:sldMkLst>
        <pc:spChg chg="add del">
          <ac:chgData name="Miranda" userId="6b31b593-25a3-4e28-be8d-290947e87c32" providerId="ADAL" clId="{1210BEE4-ABC5-49B3-AFB5-31A8290DE424}" dt="2021-03-19T09:20:23.622" v="858"/>
          <ac:spMkLst>
            <pc:docMk/>
            <pc:sldMk cId="3056339129" sldId="278"/>
            <ac:spMk id="3" creationId="{E1E80B62-9680-4DC3-AE7F-FDD7E52576A0}"/>
          </ac:spMkLst>
        </pc:spChg>
        <pc:picChg chg="del">
          <ac:chgData name="Miranda" userId="6b31b593-25a3-4e28-be8d-290947e87c32" providerId="ADAL" clId="{1210BEE4-ABC5-49B3-AFB5-31A8290DE424}" dt="2021-03-19T09:20:17.731" v="856" actId="478"/>
          <ac:picMkLst>
            <pc:docMk/>
            <pc:sldMk cId="3056339129" sldId="278"/>
            <ac:picMk id="2" creationId="{8B6B20AF-F248-4E23-B554-4B341F9488EC}"/>
          </ac:picMkLst>
        </pc:picChg>
        <pc:picChg chg="add">
          <ac:chgData name="Miranda" userId="6b31b593-25a3-4e28-be8d-290947e87c32" providerId="ADAL" clId="{1210BEE4-ABC5-49B3-AFB5-31A8290DE424}" dt="2021-03-19T09:20:23.880" v="859"/>
          <ac:picMkLst>
            <pc:docMk/>
            <pc:sldMk cId="3056339129" sldId="278"/>
            <ac:picMk id="4" creationId="{29F5364A-87A7-441E-A303-FB8EFCBD845A}"/>
          </ac:picMkLst>
        </pc:picChg>
      </pc:sldChg>
      <pc:sldChg chg="addSp delSp modSp add mod delAnim modAnim modNotesTx">
        <pc:chgData name="Miranda" userId="6b31b593-25a3-4e28-be8d-290947e87c32" providerId="ADAL" clId="{1210BEE4-ABC5-49B3-AFB5-31A8290DE424}" dt="2021-03-19T09:58:00.346" v="1772" actId="20577"/>
        <pc:sldMkLst>
          <pc:docMk/>
          <pc:sldMk cId="2409338678" sldId="279"/>
        </pc:sldMkLst>
        <pc:spChg chg="mod">
          <ac:chgData name="Miranda" userId="6b31b593-25a3-4e28-be8d-290947e87c32" providerId="ADAL" clId="{1210BEE4-ABC5-49B3-AFB5-31A8290DE424}" dt="2021-03-19T09:58:00.346" v="1772" actId="20577"/>
          <ac:spMkLst>
            <pc:docMk/>
            <pc:sldMk cId="2409338678" sldId="279"/>
            <ac:spMk id="112" creationId="{00000000-0000-0000-0000-000000000000}"/>
          </ac:spMkLst>
        </pc:spChg>
        <pc:picChg chg="del">
          <ac:chgData name="Miranda" userId="6b31b593-25a3-4e28-be8d-290947e87c32" providerId="ADAL" clId="{1210BEE4-ABC5-49B3-AFB5-31A8290DE424}" dt="2021-03-19T09:44:08.203" v="1591" actId="478"/>
          <ac:picMkLst>
            <pc:docMk/>
            <pc:sldMk cId="2409338678" sldId="279"/>
            <ac:picMk id="2" creationId="{11F66359-CCDD-40FD-B81A-4B0C44FBB8C5}"/>
          </ac:picMkLst>
        </pc:picChg>
        <pc:picChg chg="add mod">
          <ac:chgData name="Miranda" userId="6b31b593-25a3-4e28-be8d-290947e87c32" providerId="ADAL" clId="{1210BEE4-ABC5-49B3-AFB5-31A8290DE424}" dt="2021-03-19T09:45:43.254" v="1681" actId="1076"/>
          <ac:picMkLst>
            <pc:docMk/>
            <pc:sldMk cId="2409338678" sldId="279"/>
            <ac:picMk id="3" creationId="{7B534DC4-3BF7-4F1B-BD0A-B23FDFFB7639}"/>
          </ac:picMkLst>
        </pc:picChg>
      </pc:sldChg>
      <pc:sldChg chg="add del">
        <pc:chgData name="Miranda" userId="6b31b593-25a3-4e28-be8d-290947e87c32" providerId="ADAL" clId="{1210BEE4-ABC5-49B3-AFB5-31A8290DE424}" dt="2021-03-19T10:21:42.933" v="2410" actId="47"/>
        <pc:sldMkLst>
          <pc:docMk/>
          <pc:sldMk cId="1555733203" sldId="280"/>
        </pc:sldMkLst>
      </pc:sldChg>
      <pc:sldChg chg="delSp new mod modNotesTx">
        <pc:chgData name="Miranda" userId="6b31b593-25a3-4e28-be8d-290947e87c32" providerId="ADAL" clId="{1210BEE4-ABC5-49B3-AFB5-31A8290DE424}" dt="2021-03-19T10:23:23.688" v="2556" actId="6549"/>
        <pc:sldMkLst>
          <pc:docMk/>
          <pc:sldMk cId="2243054581" sldId="280"/>
        </pc:sldMkLst>
        <pc:spChg chg="del">
          <ac:chgData name="Miranda" userId="6b31b593-25a3-4e28-be8d-290947e87c32" providerId="ADAL" clId="{1210BEE4-ABC5-49B3-AFB5-31A8290DE424}" dt="2021-03-19T10:21:50.705" v="2412" actId="478"/>
          <ac:spMkLst>
            <pc:docMk/>
            <pc:sldMk cId="2243054581" sldId="280"/>
            <ac:spMk id="2" creationId="{3D86628E-D379-496B-8C88-F8C4CAC8CE16}"/>
          </ac:spMkLst>
        </pc:spChg>
        <pc:spChg chg="del">
          <ac:chgData name="Miranda" userId="6b31b593-25a3-4e28-be8d-290947e87c32" providerId="ADAL" clId="{1210BEE4-ABC5-49B3-AFB5-31A8290DE424}" dt="2021-03-19T10:21:52.388" v="2413" actId="478"/>
          <ac:spMkLst>
            <pc:docMk/>
            <pc:sldMk cId="2243054581" sldId="280"/>
            <ac:spMk id="3" creationId="{6A12367F-D321-471F-A9C3-EF7D8B261AC4}"/>
          </ac:spMkLst>
        </pc:spChg>
      </pc:sldChg>
      <pc:sldChg chg="addSp delSp modSp add del mod">
        <pc:chgData name="Miranda" userId="6b31b593-25a3-4e28-be8d-290947e87c32" providerId="ADAL" clId="{1210BEE4-ABC5-49B3-AFB5-31A8290DE424}" dt="2021-03-19T10:21:18.099" v="2392" actId="47"/>
        <pc:sldMkLst>
          <pc:docMk/>
          <pc:sldMk cId="3650120092" sldId="280"/>
        </pc:sldMkLst>
        <pc:spChg chg="add mod">
          <ac:chgData name="Miranda" userId="6b31b593-25a3-4e28-be8d-290947e87c32" providerId="ADAL" clId="{1210BEE4-ABC5-49B3-AFB5-31A8290DE424}" dt="2021-03-19T10:21:03.919" v="2391" actId="20577"/>
          <ac:spMkLst>
            <pc:docMk/>
            <pc:sldMk cId="3650120092" sldId="280"/>
            <ac:spMk id="2" creationId="{19054ED7-0A56-48CD-A047-0D66A7D3110D}"/>
          </ac:spMkLst>
        </pc:spChg>
        <pc:picChg chg="del">
          <ac:chgData name="Miranda" userId="6b31b593-25a3-4e28-be8d-290947e87c32" providerId="ADAL" clId="{1210BEE4-ABC5-49B3-AFB5-31A8290DE424}" dt="2021-03-19T10:20:37.617" v="2369" actId="478"/>
          <ac:picMkLst>
            <pc:docMk/>
            <pc:sldMk cId="3650120092" sldId="280"/>
            <ac:picMk id="105" creationId="{00000000-0000-0000-0000-000000000000}"/>
          </ac:picMkLst>
        </pc:picChg>
      </pc:sldChg>
    </pc:docChg>
  </pc:docChgLst>
  <pc:docChgLst>
    <pc:chgData name="Miranda Wedekind" userId="S::m.wedekind@pcouwillibrord.nl::6b31b593-25a3-4e28-be8d-290947e87c32" providerId="AD" clId="Web-{DDD768E5-83D5-4FDC-B1B9-5D86E995F4C2}"/>
    <pc:docChg chg="modSld">
      <pc:chgData name="Miranda Wedekind" userId="S::m.wedekind@pcouwillibrord.nl::6b31b593-25a3-4e28-be8d-290947e87c32" providerId="AD" clId="Web-{DDD768E5-83D5-4FDC-B1B9-5D86E995F4C2}" dt="2021-03-19T11:06:27.934" v="5" actId="20577"/>
      <pc:docMkLst>
        <pc:docMk/>
      </pc:docMkLst>
      <pc:sldChg chg="modSp">
        <pc:chgData name="Miranda Wedekind" userId="S::m.wedekind@pcouwillibrord.nl::6b31b593-25a3-4e28-be8d-290947e87c32" providerId="AD" clId="Web-{DDD768E5-83D5-4FDC-B1B9-5D86E995F4C2}" dt="2021-03-19T11:06:27.934" v="5" actId="20577"/>
        <pc:sldMkLst>
          <pc:docMk/>
          <pc:sldMk cId="0" sldId="256"/>
        </pc:sldMkLst>
        <pc:spChg chg="mod">
          <ac:chgData name="Miranda Wedekind" userId="S::m.wedekind@pcouwillibrord.nl::6b31b593-25a3-4e28-be8d-290947e87c32" providerId="AD" clId="Web-{DDD768E5-83D5-4FDC-B1B9-5D86E995F4C2}" dt="2021-03-19T11:06:27.934" v="5" actId="20577"/>
          <ac:spMkLst>
            <pc:docMk/>
            <pc:sldMk cId="0" sldId="256"/>
            <ac:spMk id="90" creationId="{00000000-0000-0000-0000-000000000000}"/>
          </ac:spMkLst>
        </pc:spChg>
        <pc:picChg chg="mod">
          <ac:chgData name="Miranda Wedekind" userId="S::m.wedekind@pcouwillibrord.nl::6b31b593-25a3-4e28-be8d-290947e87c32" providerId="AD" clId="Web-{DDD768E5-83D5-4FDC-B1B9-5D86E995F4C2}" dt="2021-03-19T11:06:19.950" v="3" actId="1076"/>
          <ac:picMkLst>
            <pc:docMk/>
            <pc:sldMk cId="0" sldId="256"/>
            <ac:picMk id="9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kdfKRTYiA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b="0" dirty="0">
                <a:latin typeface="Avenir"/>
                <a:ea typeface="Avenir"/>
                <a:cs typeface="Avenir"/>
                <a:sym typeface="Avenir"/>
              </a:rPr>
              <a:t>Praat met de kinderen over de dia. </a:t>
            </a:r>
          </a:p>
          <a:p>
            <a:pPr marL="0" lvl="0" indent="0" algn="l" rtl="0">
              <a:spcBef>
                <a:spcPts val="0"/>
              </a:spcBef>
              <a:spcAft>
                <a:spcPts val="0"/>
              </a:spcAft>
              <a:buClr>
                <a:schemeClr val="dk1"/>
              </a:buClr>
              <a:buFont typeface="Arial"/>
              <a:buNone/>
            </a:pPr>
            <a:endParaRPr lang="nl-NL" sz="1400" b="0" dirty="0">
              <a:latin typeface="Avenir"/>
              <a:ea typeface="Avenir"/>
              <a:cs typeface="Avenir"/>
              <a:sym typeface="Avenir"/>
            </a:endParaRPr>
          </a:p>
          <a:p>
            <a:pPr marL="285750" lvl="0" indent="-285750" algn="l" rtl="0">
              <a:spcBef>
                <a:spcPts val="0"/>
              </a:spcBef>
              <a:spcAft>
                <a:spcPts val="0"/>
              </a:spcAft>
              <a:buClr>
                <a:schemeClr val="dk1"/>
              </a:buClr>
              <a:buFontTx/>
              <a:buChar char="-"/>
            </a:pPr>
            <a:r>
              <a:rPr lang="nl-NL" sz="1400" b="0" dirty="0">
                <a:latin typeface="Avenir"/>
                <a:ea typeface="Avenir"/>
                <a:cs typeface="Avenir"/>
                <a:sym typeface="Avenir"/>
              </a:rPr>
              <a:t>Wat zie je? </a:t>
            </a:r>
          </a:p>
          <a:p>
            <a:pPr marL="285750" lvl="0" indent="-285750" algn="l" rtl="0">
              <a:spcBef>
                <a:spcPts val="0"/>
              </a:spcBef>
              <a:spcAft>
                <a:spcPts val="0"/>
              </a:spcAft>
              <a:buClr>
                <a:schemeClr val="dk1"/>
              </a:buClr>
              <a:buFontTx/>
              <a:buChar char="-"/>
            </a:pPr>
            <a:r>
              <a:rPr lang="nl-NL" sz="1400" b="0" dirty="0">
                <a:latin typeface="Avenir"/>
                <a:ea typeface="Avenir"/>
                <a:cs typeface="Avenir"/>
                <a:sym typeface="Avenir"/>
              </a:rPr>
              <a:t>Wat zijn dat?</a:t>
            </a:r>
          </a:p>
          <a:p>
            <a:pPr marL="285750" lvl="0" indent="-285750" algn="l" rtl="0">
              <a:spcBef>
                <a:spcPts val="0"/>
              </a:spcBef>
              <a:spcAft>
                <a:spcPts val="0"/>
              </a:spcAft>
              <a:buClr>
                <a:schemeClr val="dk1"/>
              </a:buClr>
              <a:buFontTx/>
              <a:buChar char="-"/>
            </a:pPr>
            <a:r>
              <a:rPr lang="nl-NL" sz="1400" dirty="0">
                <a:latin typeface="Avenir"/>
                <a:ea typeface="Avenir"/>
                <a:cs typeface="Avenir"/>
                <a:sym typeface="Avenir"/>
              </a:rPr>
              <a:t>Ken je nog andere robots?</a:t>
            </a:r>
          </a:p>
          <a:p>
            <a:pPr marL="0" lvl="0" indent="0" algn="l" rtl="0">
              <a:spcBef>
                <a:spcPts val="0"/>
              </a:spcBef>
              <a:spcAft>
                <a:spcPts val="0"/>
              </a:spcAft>
              <a:buClr>
                <a:schemeClr val="dk1"/>
              </a:buClr>
              <a:buFontTx/>
              <a:buNone/>
            </a:pPr>
            <a:endParaRPr lang="nl-NL" sz="1400" dirty="0">
              <a:latin typeface="Avenir"/>
              <a:ea typeface="Avenir"/>
              <a:cs typeface="Avenir"/>
              <a:sym typeface="Avenir"/>
            </a:endParaRPr>
          </a:p>
          <a:p>
            <a:pPr marL="0" lvl="0" indent="0" algn="l" rtl="0">
              <a:spcBef>
                <a:spcPts val="0"/>
              </a:spcBef>
              <a:spcAft>
                <a:spcPts val="0"/>
              </a:spcAft>
              <a:buClr>
                <a:schemeClr val="dk1"/>
              </a:buClr>
              <a:buFontTx/>
              <a:buNone/>
            </a:pPr>
            <a:r>
              <a:rPr lang="nl-NL" sz="1400" dirty="0">
                <a:latin typeface="Avenir"/>
                <a:ea typeface="Avenir"/>
                <a:cs typeface="Avenir"/>
                <a:sym typeface="Avenir"/>
              </a:rPr>
              <a:t>Laat de kinderen verschillende soorten robots benoemen. Komen er geen voorbeelden?</a:t>
            </a:r>
            <a:br>
              <a:rPr lang="nl-NL" sz="1400" dirty="0">
                <a:latin typeface="Avenir"/>
                <a:ea typeface="Avenir"/>
                <a:cs typeface="Avenir"/>
                <a:sym typeface="Avenir"/>
              </a:rPr>
            </a:br>
            <a:r>
              <a:rPr lang="nl-NL" sz="1400" dirty="0">
                <a:latin typeface="Avenir"/>
                <a:ea typeface="Avenir"/>
                <a:cs typeface="Avenir"/>
                <a:sym typeface="Avenir"/>
              </a:rPr>
              <a:t>Bekijk dan de volgende dia’s.</a:t>
            </a:r>
          </a:p>
          <a:p>
            <a:pPr marL="0" lvl="0" indent="0" algn="l" rtl="0">
              <a:spcBef>
                <a:spcPts val="0"/>
              </a:spcBef>
              <a:spcAft>
                <a:spcPts val="0"/>
              </a:spcAft>
              <a:buNone/>
            </a:pPr>
            <a:endParaRPr b="1"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b="0" dirty="0">
                <a:latin typeface="Avenir"/>
                <a:ea typeface="Avenir"/>
                <a:cs typeface="Avenir"/>
                <a:sym typeface="Avenir"/>
              </a:rPr>
              <a:t>Dit is een operatie robot. </a:t>
            </a:r>
          </a:p>
          <a:p>
            <a:pPr marL="0" lvl="0" indent="0" algn="l" rtl="0">
              <a:spcBef>
                <a:spcPts val="0"/>
              </a:spcBef>
              <a:spcAft>
                <a:spcPts val="0"/>
              </a:spcAft>
              <a:buNone/>
            </a:pPr>
            <a:r>
              <a:rPr lang="nl-NL" b="0" i="0" dirty="0">
                <a:solidFill>
                  <a:srgbClr val="000000"/>
                </a:solidFill>
                <a:effectLst/>
                <a:latin typeface="Arial" panose="020B0604020202020204" pitchFamily="34" charset="0"/>
              </a:rPr>
              <a:t>De chirurg zit </a:t>
            </a:r>
            <a:r>
              <a:rPr lang="nl-NL" b="0" i="0" dirty="0" err="1">
                <a:solidFill>
                  <a:srgbClr val="000000"/>
                </a:solidFill>
                <a:effectLst/>
                <a:latin typeface="Arial" panose="020B0604020202020204" pitchFamily="34" charset="0"/>
              </a:rPr>
              <a:t>geconcenteerd</a:t>
            </a:r>
            <a:r>
              <a:rPr lang="nl-NL" b="0" i="0" dirty="0">
                <a:solidFill>
                  <a:srgbClr val="000000"/>
                </a:solidFill>
                <a:effectLst/>
                <a:latin typeface="Arial" panose="020B0604020202020204" pitchFamily="34" charset="0"/>
              </a:rPr>
              <a:t> achter zijn console en bedient met de joysticks de robotarmen die de procedure aan de operatiekamertafel uitvoeren. </a:t>
            </a:r>
            <a:br>
              <a:rPr lang="nl-NL" b="0" i="0" dirty="0">
                <a:solidFill>
                  <a:srgbClr val="000000"/>
                </a:solidFill>
                <a:effectLst/>
                <a:latin typeface="Arial" panose="020B0604020202020204" pitchFamily="34" charset="0"/>
              </a:rPr>
            </a:br>
            <a:r>
              <a:rPr lang="nl-NL" b="0" i="0" dirty="0">
                <a:solidFill>
                  <a:srgbClr val="000000"/>
                </a:solidFill>
                <a:effectLst/>
                <a:latin typeface="Arial" panose="020B0604020202020204" pitchFamily="34" charset="0"/>
              </a:rPr>
              <a:t>Zelfs na een 24-uursdienst snijdt de robot feilloos nauwkeurig en soepel.</a:t>
            </a:r>
            <a:endParaRPr b="1"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extLst>
      <p:ext uri="{BB962C8B-B14F-4D97-AF65-F5344CB8AC3E}">
        <p14:creationId xmlns:p14="http://schemas.microsoft.com/office/powerpoint/2010/main" val="261220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b="0" dirty="0" err="1">
                <a:latin typeface="Avenir"/>
                <a:ea typeface="Avenir"/>
                <a:cs typeface="Avenir"/>
                <a:sym typeface="Avenir"/>
              </a:rPr>
              <a:t>Gita</a:t>
            </a:r>
            <a:r>
              <a:rPr lang="nl-NL" sz="1400" b="0" dirty="0">
                <a:latin typeface="Avenir"/>
                <a:ea typeface="Avenir"/>
                <a:cs typeface="Avenir"/>
                <a:sym typeface="Avenir"/>
              </a:rPr>
              <a:t> bot- een boodschappen robot.</a:t>
            </a:r>
          </a:p>
          <a:p>
            <a:pPr marL="0" lvl="0" indent="0" algn="l" rtl="0">
              <a:spcBef>
                <a:spcPts val="0"/>
              </a:spcBef>
              <a:spcAft>
                <a:spcPts val="0"/>
              </a:spcAft>
              <a:buClr>
                <a:schemeClr val="dk1"/>
              </a:buClr>
              <a:buFont typeface="Arial"/>
              <a:buNone/>
            </a:pPr>
            <a:r>
              <a:rPr lang="nl-NL" sz="1400" b="0" dirty="0">
                <a:latin typeface="Avenir"/>
                <a:sym typeface="Avenir"/>
              </a:rPr>
              <a:t>Deze robot volgt je, vermijd door middel van zijn camera’s obstakels en draagt je boodschappen.</a:t>
            </a:r>
            <a:endParaRPr b="1"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198665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b="0" dirty="0">
                <a:latin typeface="Avenir"/>
                <a:ea typeface="Avenir"/>
                <a:cs typeface="Avenir"/>
                <a:sym typeface="Avenir"/>
              </a:rPr>
              <a:t>Een stofzuig robot. Nooit meer zelf stofzuigen</a:t>
            </a: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328759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b="0" dirty="0">
                <a:latin typeface="Avenir"/>
                <a:ea typeface="Avenir"/>
                <a:cs typeface="Avenir"/>
                <a:sym typeface="Avenir"/>
              </a:rPr>
              <a:t>Een robot die auto’s monteert.</a:t>
            </a:r>
            <a:endParaRPr b="1"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extLst>
      <p:ext uri="{BB962C8B-B14F-4D97-AF65-F5344CB8AC3E}">
        <p14:creationId xmlns:p14="http://schemas.microsoft.com/office/powerpoint/2010/main" val="72104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afb669ea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nl-NL" sz="1400" b="1" dirty="0">
                <a:solidFill>
                  <a:schemeClr val="dk1"/>
                </a:solidFill>
                <a:latin typeface="Calibri" panose="020F0502020204030204" pitchFamily="34" charset="0"/>
                <a:ea typeface="Avenir"/>
                <a:cs typeface="Calibri" panose="020F0502020204030204" pitchFamily="34" charset="0"/>
                <a:sym typeface="Avenir"/>
              </a:rPr>
              <a:t>Maar wat is een robot dan eigenlijk? </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nl-NL" sz="1400" b="0" i="0" u="none" strike="noStrike" dirty="0">
                <a:solidFill>
                  <a:srgbClr val="000000"/>
                </a:solidFill>
                <a:effectLst/>
                <a:latin typeface="Calibri" panose="020F0502020204030204" pitchFamily="34" charset="0"/>
                <a:cs typeface="Calibri" panose="020F0502020204030204" pitchFamily="34" charset="0"/>
              </a:rPr>
              <a:t>We hebben het vaak over robots, </a:t>
            </a:r>
            <a:r>
              <a:rPr lang="en-US" sz="1400" b="0" i="0"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nl-NL" sz="1400" b="0" i="0" u="none" strike="noStrike" dirty="0">
                <a:solidFill>
                  <a:srgbClr val="000000"/>
                </a:solidFill>
                <a:effectLst/>
                <a:latin typeface="Calibri" panose="020F0502020204030204" pitchFamily="34" charset="0"/>
                <a:cs typeface="Calibri" panose="020F0502020204030204" pitchFamily="34" charset="0"/>
              </a:rPr>
              <a:t>Maar wat is een robot?</a:t>
            </a:r>
            <a:r>
              <a:rPr lang="en-US" sz="1400" b="0" i="0"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nl-NL" sz="1400" b="0" i="0" u="none" strike="noStrike" dirty="0">
                <a:solidFill>
                  <a:srgbClr val="000000"/>
                </a:solidFill>
                <a:effectLst/>
                <a:latin typeface="Calibri" panose="020F0502020204030204" pitchFamily="34" charset="0"/>
                <a:cs typeface="Calibri" panose="020F0502020204030204" pitchFamily="34" charset="0"/>
              </a:rPr>
              <a:t>Heeft elke robot een hoofd met ogen? </a:t>
            </a:r>
            <a:r>
              <a:rPr lang="en-US" sz="1400" b="0" i="0"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nl-NL" sz="1400" b="1" dirty="0">
              <a:solidFill>
                <a:schemeClr val="dk1"/>
              </a:solidFill>
              <a:latin typeface="Calibri" panose="020F0502020204030204" pitchFamily="34" charset="0"/>
              <a:ea typeface="Avenir"/>
              <a:cs typeface="Calibri" panose="020F0502020204030204" pitchFamily="34" charset="0"/>
              <a:sym typeface="Avenir"/>
            </a:endParaRPr>
          </a:p>
          <a:p>
            <a:pPr marL="0" lvl="0" indent="0" algn="l" rtl="0">
              <a:spcBef>
                <a:spcPts val="0"/>
              </a:spcBef>
              <a:spcAft>
                <a:spcPts val="0"/>
              </a:spcAft>
              <a:buClr>
                <a:schemeClr val="dk1"/>
              </a:buClr>
              <a:buFont typeface="Arial"/>
              <a:buNone/>
            </a:pPr>
            <a:r>
              <a:rPr lang="nl-NL" sz="1400" dirty="0">
                <a:latin typeface="Avenir"/>
                <a:ea typeface="Avenir"/>
                <a:cs typeface="Avenir"/>
                <a:sym typeface="Avenir"/>
              </a:rPr>
              <a:t>Het is interessant het hier met de leerlingen over te spreken.</a:t>
            </a:r>
            <a:endParaRPr sz="1400" dirty="0">
              <a:latin typeface="Arial"/>
              <a:ea typeface="Arial"/>
              <a:cs typeface="Arial"/>
              <a:sym typeface="Arial"/>
            </a:endParaRPr>
          </a:p>
          <a:p>
            <a:pPr marL="0" lvl="0" indent="0" algn="l" rtl="0">
              <a:spcBef>
                <a:spcPts val="0"/>
              </a:spcBef>
              <a:spcAft>
                <a:spcPts val="0"/>
              </a:spcAft>
              <a:buNone/>
            </a:pPr>
            <a:r>
              <a:rPr lang="nl-NL" sz="1400" dirty="0">
                <a:latin typeface="Avenir"/>
                <a:ea typeface="Avenir"/>
                <a:cs typeface="Avenir"/>
                <a:sym typeface="Avenir"/>
              </a:rPr>
              <a:t>Vaak lokt het een discussie uit en beginnen mensen te twijfelen aan hun eigen definitie van een Robot.</a:t>
            </a:r>
          </a:p>
          <a:p>
            <a:pPr marL="0" lvl="0" indent="0" algn="l" rtl="0">
              <a:spcBef>
                <a:spcPts val="0"/>
              </a:spcBef>
              <a:spcAft>
                <a:spcPts val="0"/>
              </a:spcAft>
              <a:buNone/>
            </a:pPr>
            <a:endParaRPr lang="nl-NL" sz="1400" dirty="0">
              <a:latin typeface="Avenir"/>
              <a:ea typeface="Avenir"/>
              <a:cs typeface="Avenir"/>
              <a:sym typeface="Avenir"/>
            </a:endParaRPr>
          </a:p>
          <a:p>
            <a:pPr marL="0" lvl="0" indent="0" algn="l" rtl="0">
              <a:spcBef>
                <a:spcPts val="0"/>
              </a:spcBef>
              <a:spcAft>
                <a:spcPts val="0"/>
              </a:spcAft>
              <a:buNone/>
            </a:pPr>
            <a:r>
              <a:rPr lang="nl-NL" sz="1400" dirty="0">
                <a:latin typeface="Avenir"/>
                <a:ea typeface="Avenir"/>
                <a:cs typeface="Avenir"/>
                <a:sym typeface="Avenir"/>
              </a:rPr>
              <a:t>Doe dit b.v. door een l</a:t>
            </a:r>
            <a:r>
              <a:rPr lang="nl-NL" b="1" dirty="0">
                <a:solidFill>
                  <a:srgbClr val="5A5A5A"/>
                </a:solidFill>
                <a:latin typeface="Arial"/>
                <a:ea typeface="Arial"/>
                <a:cs typeface="Arial"/>
                <a:sym typeface="Arial"/>
              </a:rPr>
              <a:t>eergesprek:</a:t>
            </a:r>
            <a:r>
              <a:rPr lang="nl-NL" dirty="0">
                <a:solidFill>
                  <a:srgbClr val="5A5A5A"/>
                </a:solidFill>
                <a:latin typeface="Arial"/>
                <a:ea typeface="Arial"/>
                <a:cs typeface="Arial"/>
                <a:sym typeface="Arial"/>
              </a:rPr>
              <a:t> probeer tot een definitie te komen van “een robot”. </a:t>
            </a:r>
            <a:br>
              <a:rPr lang="nl-NL" dirty="0">
                <a:solidFill>
                  <a:srgbClr val="5A5A5A"/>
                </a:solidFill>
                <a:latin typeface="Arial"/>
                <a:ea typeface="Arial"/>
                <a:cs typeface="Arial"/>
                <a:sym typeface="Arial"/>
              </a:rPr>
            </a:br>
            <a:endParaRPr sz="1400" dirty="0">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nl-NL" sz="1400" dirty="0">
                <a:latin typeface="Avenir"/>
                <a:ea typeface="Avenir"/>
                <a:cs typeface="Avenir"/>
                <a:sym typeface="Avenir"/>
              </a:rPr>
              <a:t>Vragen/ stellingen aan de leerlingen: </a:t>
            </a:r>
            <a:endParaRPr sz="1400" dirty="0">
              <a:latin typeface="Avenir"/>
              <a:ea typeface="Avenir"/>
              <a:cs typeface="Avenir"/>
              <a:sym typeface="Avenir"/>
            </a:endParaRPr>
          </a:p>
          <a:p>
            <a:pPr marL="457200" lvl="0" indent="0" algn="l" rtl="0">
              <a:spcBef>
                <a:spcPts val="0"/>
              </a:spcBef>
              <a:spcAft>
                <a:spcPts val="0"/>
              </a:spcAft>
              <a:buNone/>
            </a:pPr>
            <a:endParaRPr sz="1400" dirty="0">
              <a:latin typeface="Avenir"/>
              <a:ea typeface="Avenir"/>
              <a:cs typeface="Avenir"/>
              <a:sym typeface="Avenir"/>
            </a:endParaRPr>
          </a:p>
          <a:p>
            <a:pPr marL="457200" lvl="0" indent="-317500" algn="l" rtl="0">
              <a:spcBef>
                <a:spcPts val="0"/>
              </a:spcBef>
              <a:spcAft>
                <a:spcPts val="0"/>
              </a:spcAft>
              <a:buSzPts val="1400"/>
              <a:buFont typeface="Avenir"/>
              <a:buChar char="●"/>
            </a:pPr>
            <a:r>
              <a:rPr lang="nl-NL" sz="1400" dirty="0">
                <a:latin typeface="Avenir"/>
                <a:ea typeface="Avenir"/>
                <a:cs typeface="Avenir"/>
                <a:sym typeface="Avenir"/>
              </a:rPr>
              <a:t>Wat is de definitie van een robot? Hoe ziet een robot eruit?</a:t>
            </a:r>
            <a:endParaRPr sz="1400" dirty="0">
              <a:latin typeface="Avenir"/>
              <a:ea typeface="Avenir"/>
              <a:cs typeface="Avenir"/>
              <a:sym typeface="Avenir"/>
            </a:endParaRPr>
          </a:p>
          <a:p>
            <a:pPr marL="457200" lvl="0" indent="-317500" algn="l" rtl="0">
              <a:spcBef>
                <a:spcPts val="0"/>
              </a:spcBef>
              <a:spcAft>
                <a:spcPts val="0"/>
              </a:spcAft>
              <a:buSzPts val="1400"/>
              <a:buFont typeface="Avenir"/>
              <a:buChar char="●"/>
            </a:pPr>
            <a:r>
              <a:rPr lang="nl-NL" sz="1400" dirty="0">
                <a:latin typeface="Avenir"/>
                <a:ea typeface="Avenir"/>
                <a:cs typeface="Avenir"/>
                <a:sym typeface="Avenir"/>
              </a:rPr>
              <a:t>Heeft een robot altijd een hoofd met ogen?</a:t>
            </a:r>
            <a:endParaRPr sz="1400" dirty="0">
              <a:latin typeface="Avenir"/>
              <a:ea typeface="Avenir"/>
              <a:cs typeface="Avenir"/>
              <a:sym typeface="Avenir"/>
            </a:endParaRPr>
          </a:p>
          <a:p>
            <a:pPr marL="457200" lvl="0" indent="-317500" algn="l" rtl="0">
              <a:spcBef>
                <a:spcPts val="0"/>
              </a:spcBef>
              <a:spcAft>
                <a:spcPts val="0"/>
              </a:spcAft>
              <a:buSzPts val="1400"/>
              <a:buFont typeface="Avenir"/>
              <a:buChar char="●"/>
            </a:pPr>
            <a:r>
              <a:rPr lang="nl-NL" sz="1400" dirty="0">
                <a:latin typeface="Avenir"/>
                <a:ea typeface="Avenir"/>
                <a:cs typeface="Avenir"/>
                <a:sym typeface="Avenir"/>
              </a:rPr>
              <a:t>Kun je ook voorbeelden van robots noemen zonder een hoofd?</a:t>
            </a:r>
            <a:endParaRPr sz="1400" dirty="0">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r>
              <a:rPr lang="nl-NL" sz="1400" dirty="0">
                <a:latin typeface="Avenir"/>
                <a:ea typeface="Avenir"/>
                <a:cs typeface="Avenir"/>
                <a:sym typeface="Avenir"/>
              </a:rPr>
              <a:t>Een elektrische deur is een robot, omdat het een gerichte taak uitvoert zonder actie van een mens</a:t>
            </a:r>
            <a:endParaRPr sz="1400" dirty="0">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r>
              <a:rPr lang="nl-NL" sz="1400" dirty="0">
                <a:latin typeface="Avenir"/>
                <a:ea typeface="Avenir"/>
                <a:cs typeface="Avenir"/>
                <a:sym typeface="Avenir"/>
              </a:rPr>
              <a:t>Een koffiezetapparaat is geen robot, het is een machine. Hij wordt aangestuurd en aangezet door een mens.</a:t>
            </a:r>
            <a:endParaRPr sz="1400" dirty="0">
              <a:latin typeface="Avenir"/>
              <a:ea typeface="Avenir"/>
              <a:cs typeface="Avenir"/>
              <a:sym typeface="Avenir"/>
            </a:endParaRPr>
          </a:p>
          <a:p>
            <a:pPr marL="0" lvl="0" indent="0" algn="l" rtl="0">
              <a:spcBef>
                <a:spcPts val="0"/>
              </a:spcBef>
              <a:spcAft>
                <a:spcPts val="0"/>
              </a:spcAft>
              <a:buClr>
                <a:schemeClr val="dk1"/>
              </a:buClr>
              <a:buFont typeface="Arial"/>
              <a:buNone/>
            </a:pPr>
            <a:endParaRPr sz="1400" dirty="0">
              <a:latin typeface="Avenir"/>
              <a:ea typeface="Avenir"/>
              <a:cs typeface="Avenir"/>
              <a:sym typeface="Avenir"/>
            </a:endParaRPr>
          </a:p>
          <a:p>
            <a:pPr marL="0" lvl="0" indent="0" algn="l" rtl="0">
              <a:spcBef>
                <a:spcPts val="0"/>
              </a:spcBef>
              <a:spcAft>
                <a:spcPts val="0"/>
              </a:spcAft>
              <a:buNone/>
            </a:pPr>
            <a:r>
              <a:rPr lang="nl-NL" sz="1400" dirty="0">
                <a:latin typeface="Avenir"/>
                <a:ea typeface="Avenir"/>
                <a:cs typeface="Avenir"/>
                <a:sym typeface="Avenir"/>
              </a:rPr>
              <a:t>Ga vooral de discussie aan en zoek samen naar een goede definitie!</a:t>
            </a:r>
            <a:endParaRPr sz="1400" dirty="0">
              <a:latin typeface="Avenir"/>
              <a:ea typeface="Avenir"/>
              <a:cs typeface="Avenir"/>
              <a:sym typeface="Avenir"/>
            </a:endParaRPr>
          </a:p>
          <a:p>
            <a:pPr marL="0" lvl="0" indent="0" algn="l" rtl="0">
              <a:spcBef>
                <a:spcPts val="0"/>
              </a:spcBef>
              <a:spcAft>
                <a:spcPts val="0"/>
              </a:spcAft>
              <a:buNone/>
            </a:pPr>
            <a:r>
              <a:rPr lang="nl-NL" sz="1400" dirty="0">
                <a:latin typeface="Avenir"/>
                <a:ea typeface="Avenir"/>
                <a:cs typeface="Avenir"/>
                <a:sym typeface="Avenir"/>
              </a:rPr>
              <a:t> (‘Je zei net dat een robot armen moet hebben, maar nu zeg je dat een smartphone ook wel een robot is?’) en daarbij ook het verschil tussen robot en machine (Wanneer is iets een robot, wanneer is iets een machine).</a:t>
            </a:r>
            <a:endParaRPr sz="1400" dirty="0">
              <a:latin typeface="Avenir"/>
              <a:ea typeface="Avenir"/>
              <a:cs typeface="Avenir"/>
              <a:sym typeface="Avenir"/>
            </a:endParaRPr>
          </a:p>
          <a:p>
            <a:pPr marL="0" lvl="0" indent="0" algn="l" rtl="0">
              <a:spcBef>
                <a:spcPts val="0"/>
              </a:spcBef>
              <a:spcAft>
                <a:spcPts val="0"/>
              </a:spcAft>
              <a:buNone/>
            </a:pPr>
            <a:endParaRPr sz="1400" dirty="0">
              <a:latin typeface="Avenir"/>
              <a:ea typeface="Avenir"/>
              <a:cs typeface="Avenir"/>
              <a:sym typeface="Avenir"/>
            </a:endParaRPr>
          </a:p>
          <a:p>
            <a:pPr marL="0" lvl="0" indent="0" algn="l" rtl="0">
              <a:spcBef>
                <a:spcPts val="0"/>
              </a:spcBef>
              <a:spcAft>
                <a:spcPts val="0"/>
              </a:spcAft>
              <a:buNone/>
            </a:pPr>
            <a:r>
              <a:rPr lang="nl-NL" dirty="0">
                <a:solidFill>
                  <a:srgbClr val="222222"/>
                </a:solidFill>
                <a:highlight>
                  <a:srgbClr val="FFFFFF"/>
                </a:highlight>
                <a:latin typeface="Arial"/>
                <a:ea typeface="Arial"/>
                <a:cs typeface="Arial"/>
                <a:sym typeface="Arial"/>
              </a:rPr>
              <a:t>Een definitie voor jonge kinderen zou kunnen zijn:</a:t>
            </a:r>
            <a:endParaRPr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nl-NL" dirty="0">
                <a:solidFill>
                  <a:srgbClr val="222222"/>
                </a:solidFill>
                <a:highlight>
                  <a:srgbClr val="FFFFFF"/>
                </a:highlight>
                <a:latin typeface="Arial"/>
                <a:ea typeface="Arial"/>
                <a:cs typeface="Arial"/>
                <a:sym typeface="Arial"/>
              </a:rPr>
              <a:t>“Een </a:t>
            </a:r>
            <a:r>
              <a:rPr lang="nl-NL" b="1" dirty="0">
                <a:solidFill>
                  <a:srgbClr val="222222"/>
                </a:solidFill>
                <a:highlight>
                  <a:srgbClr val="FFFFFF"/>
                </a:highlight>
                <a:latin typeface="Arial"/>
                <a:ea typeface="Arial"/>
                <a:cs typeface="Arial"/>
                <a:sym typeface="Arial"/>
              </a:rPr>
              <a:t>robot</a:t>
            </a:r>
            <a:r>
              <a:rPr lang="nl-NL" dirty="0">
                <a:solidFill>
                  <a:srgbClr val="222222"/>
                </a:solidFill>
                <a:highlight>
                  <a:srgbClr val="FFFFFF"/>
                </a:highlight>
                <a:latin typeface="Arial"/>
                <a:ea typeface="Arial"/>
                <a:cs typeface="Arial"/>
                <a:sym typeface="Arial"/>
              </a:rPr>
              <a:t> is een machine die een bepaalde taak automatisch kan uitvoeren. daardoor hoeft de mens het niet te doen. Soms zijn het saaie klusjes, en soms zijn het gevaarlijke klusjes. Wanneer de mens niet sterk genoeg is voor die klus dan maken ze een sterke </a:t>
            </a:r>
            <a:r>
              <a:rPr lang="nl-NL" b="1" dirty="0">
                <a:solidFill>
                  <a:srgbClr val="222222"/>
                </a:solidFill>
                <a:highlight>
                  <a:srgbClr val="FFFFFF"/>
                </a:highlight>
                <a:latin typeface="Arial"/>
                <a:ea typeface="Arial"/>
                <a:cs typeface="Arial"/>
                <a:sym typeface="Arial"/>
              </a:rPr>
              <a:t>robot</a:t>
            </a:r>
            <a:r>
              <a:rPr lang="nl-NL" dirty="0">
                <a:solidFill>
                  <a:srgbClr val="222222"/>
                </a:solidFill>
                <a:highlight>
                  <a:srgbClr val="FFFFFF"/>
                </a:highlight>
                <a:latin typeface="Arial"/>
                <a:ea typeface="Arial"/>
                <a:cs typeface="Arial"/>
                <a:sym typeface="Arial"/>
              </a:rPr>
              <a:t> voor die klus.”</a:t>
            </a:r>
            <a:endParaRPr sz="1400" dirty="0">
              <a:latin typeface="Avenir"/>
              <a:ea typeface="Avenir"/>
              <a:cs typeface="Avenir"/>
              <a:sym typeface="Avenir"/>
            </a:endParaRPr>
          </a:p>
          <a:p>
            <a:pPr marL="0" lvl="0" indent="0" algn="l" rtl="0">
              <a:spcBef>
                <a:spcPts val="0"/>
              </a:spcBef>
              <a:spcAft>
                <a:spcPts val="0"/>
              </a:spcAft>
              <a:buNone/>
            </a:pPr>
            <a:endParaRPr sz="1400" dirty="0">
              <a:latin typeface="Avenir"/>
              <a:ea typeface="Avenir"/>
              <a:cs typeface="Avenir"/>
              <a:sym typeface="Avenir"/>
            </a:endParaRPr>
          </a:p>
          <a:p>
            <a:pPr marL="0" lvl="0" indent="0" algn="l" rtl="0">
              <a:spcBef>
                <a:spcPts val="0"/>
              </a:spcBef>
              <a:spcAft>
                <a:spcPts val="0"/>
              </a:spcAft>
              <a:buNone/>
            </a:pPr>
            <a:r>
              <a:rPr lang="nl-NL" sz="1400" dirty="0">
                <a:solidFill>
                  <a:srgbClr val="5A5A5A"/>
                </a:solidFill>
                <a:latin typeface="Arial"/>
                <a:ea typeface="Arial"/>
                <a:cs typeface="Arial"/>
                <a:sym typeface="Arial"/>
              </a:rPr>
              <a:t>Wellicht kun je hierbij een informatieposter maken: </a:t>
            </a:r>
            <a:br>
              <a:rPr lang="nl-NL" sz="1400" dirty="0">
                <a:solidFill>
                  <a:srgbClr val="5A5A5A"/>
                </a:solidFill>
                <a:latin typeface="Arial"/>
                <a:ea typeface="Arial"/>
                <a:cs typeface="Arial"/>
                <a:sym typeface="Arial"/>
              </a:rPr>
            </a:br>
            <a:r>
              <a:rPr lang="nl-NL" sz="1400" dirty="0">
                <a:solidFill>
                  <a:srgbClr val="5A5A5A"/>
                </a:solidFill>
                <a:latin typeface="Arial"/>
                <a:ea typeface="Arial"/>
                <a:cs typeface="Arial"/>
                <a:sym typeface="Arial"/>
              </a:rPr>
              <a:t>Vouw een A3 vel in tweeën. Plak of teken links afbeeldingen van robots. Verdeel de rechterkant in nog drie vakken onder elkaar. Zet in de vakken de volgende onderdelen:</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nl-NL" sz="1400" dirty="0">
                <a:solidFill>
                  <a:srgbClr val="5A5A5A"/>
                </a:solidFill>
                <a:latin typeface="Arial"/>
                <a:ea typeface="Arial"/>
                <a:cs typeface="Arial"/>
                <a:sym typeface="Arial"/>
              </a:rPr>
              <a:t>Een robot is…</a:t>
            </a:r>
          </a:p>
          <a:p>
            <a:pPr marL="285750" lvl="0" indent="-285750" algn="l" rtl="0">
              <a:lnSpc>
                <a:spcPct val="115000"/>
              </a:lnSpc>
              <a:spcBef>
                <a:spcPts val="800"/>
              </a:spcBef>
              <a:spcAft>
                <a:spcPts val="0"/>
              </a:spcAft>
              <a:buClr>
                <a:schemeClr val="dk1"/>
              </a:buClr>
              <a:buSzPts val="1100"/>
              <a:buFont typeface="Arial" panose="020B0604020202020204" pitchFamily="34" charset="0"/>
              <a:buChar char="•"/>
            </a:pPr>
            <a:r>
              <a:rPr lang="nl-NL" sz="1400" dirty="0">
                <a:solidFill>
                  <a:srgbClr val="5A5A5A"/>
                </a:solidFill>
                <a:latin typeface="Arial"/>
                <a:ea typeface="Arial"/>
                <a:cs typeface="Arial"/>
                <a:sym typeface="Arial"/>
              </a:rPr>
              <a:t>Een robot heeft…</a:t>
            </a:r>
          </a:p>
          <a:p>
            <a:pPr marL="285750" lvl="0" indent="-285750" algn="l" rtl="0">
              <a:lnSpc>
                <a:spcPct val="115000"/>
              </a:lnSpc>
              <a:spcBef>
                <a:spcPts val="800"/>
              </a:spcBef>
              <a:spcAft>
                <a:spcPts val="0"/>
              </a:spcAft>
              <a:buClr>
                <a:schemeClr val="dk1"/>
              </a:buClr>
              <a:buSzPts val="1100"/>
              <a:buFont typeface="Arial" panose="020B0604020202020204" pitchFamily="34" charset="0"/>
              <a:buChar char="•"/>
            </a:pPr>
            <a:r>
              <a:rPr lang="nl-NL" sz="1400" dirty="0">
                <a:solidFill>
                  <a:srgbClr val="5A5A5A"/>
                </a:solidFill>
                <a:latin typeface="Arial"/>
                <a:ea typeface="Arial"/>
                <a:cs typeface="Arial"/>
                <a:sym typeface="Arial"/>
              </a:rPr>
              <a:t>Een robot kan…</a:t>
            </a:r>
          </a:p>
          <a:p>
            <a:pPr marL="0" lvl="0" indent="0" algn="l" rtl="0">
              <a:spcBef>
                <a:spcPts val="0"/>
              </a:spcBef>
              <a:spcAft>
                <a:spcPts val="0"/>
              </a:spcAft>
              <a:buClr>
                <a:schemeClr val="dk1"/>
              </a:buClr>
              <a:buFont typeface="Arial"/>
              <a:buNone/>
            </a:pPr>
            <a:endParaRPr sz="1400" dirty="0">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endParaRPr sz="1400" dirty="0">
              <a:latin typeface="Avenir"/>
              <a:ea typeface="Avenir"/>
              <a:cs typeface="Avenir"/>
              <a:sym typeface="Avenir"/>
            </a:endParaRPr>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94" name="Google Shape;94;g4afb669e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f2b4ffa37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sz="1400" dirty="0">
                <a:latin typeface="Avenir"/>
                <a:ea typeface="Avenir"/>
                <a:cs typeface="Avenir"/>
                <a:sym typeface="Avenir"/>
              </a:rPr>
              <a:t>Kijk na de discussie dit filmpje van </a:t>
            </a:r>
            <a:r>
              <a:rPr lang="nl-NL" sz="1400" dirty="0" err="1">
                <a:latin typeface="Avenir"/>
                <a:ea typeface="Avenir"/>
                <a:cs typeface="Avenir"/>
                <a:sym typeface="Avenir"/>
              </a:rPr>
              <a:t>Skillsdojo</a:t>
            </a:r>
            <a:r>
              <a:rPr lang="nl-NL" sz="1400" dirty="0">
                <a:latin typeface="Avenir"/>
                <a:ea typeface="Avenir"/>
                <a:cs typeface="Avenir"/>
                <a:sym typeface="Avenir"/>
              </a:rPr>
              <a:t> </a:t>
            </a:r>
            <a:r>
              <a:rPr lang="nl-NL" dirty="0">
                <a:highlight>
                  <a:srgbClr val="FFFFFF"/>
                </a:highlight>
                <a:latin typeface="Roboto"/>
                <a:ea typeface="Roboto"/>
                <a:cs typeface="Roboto"/>
                <a:sym typeface="Roboto"/>
              </a:rPr>
              <a:t>Uit welke onderdelen bestaat een robot? (uitgelegd in 2 min.)</a:t>
            </a:r>
            <a:br>
              <a:rPr lang="nl-NL" dirty="0">
                <a:highlight>
                  <a:srgbClr val="FFFFFF"/>
                </a:highlight>
                <a:latin typeface="Roboto"/>
                <a:ea typeface="Roboto"/>
                <a:cs typeface="Roboto"/>
                <a:sym typeface="Roboto"/>
              </a:rPr>
            </a:br>
            <a:r>
              <a:rPr lang="nl-NL" dirty="0">
                <a:highlight>
                  <a:srgbClr val="FFFFFF"/>
                </a:highlight>
                <a:latin typeface="Roboto"/>
                <a:ea typeface="Roboto"/>
                <a:cs typeface="Roboto"/>
                <a:sym typeface="Roboto"/>
              </a:rPr>
              <a:t>Een mooie samenvatting van wat een robot is!</a:t>
            </a:r>
          </a:p>
          <a:p>
            <a:pPr marL="0" lvl="0" indent="0" algn="l" rtl="0">
              <a:spcBef>
                <a:spcPts val="0"/>
              </a:spcBef>
              <a:spcAft>
                <a:spcPts val="0"/>
              </a:spcAft>
              <a:buClr>
                <a:schemeClr val="dk1"/>
              </a:buClr>
              <a:buFont typeface="Arial"/>
              <a:buNone/>
            </a:pPr>
            <a:r>
              <a:rPr lang="nl-NL" dirty="0">
                <a:highlight>
                  <a:srgbClr val="FFFFFF"/>
                </a:highlight>
                <a:latin typeface="Roboto"/>
                <a:ea typeface="Roboto"/>
                <a:cs typeface="Roboto"/>
                <a:sym typeface="Roboto"/>
              </a:rPr>
              <a:t>Klopt het met jullie poster?</a:t>
            </a:r>
          </a:p>
          <a:p>
            <a:pPr marL="0" lvl="0" indent="0" algn="l" rtl="0">
              <a:spcBef>
                <a:spcPts val="0"/>
              </a:spcBef>
              <a:spcAft>
                <a:spcPts val="0"/>
              </a:spcAft>
              <a:buClr>
                <a:schemeClr val="dk1"/>
              </a:buClr>
              <a:buFont typeface="Arial"/>
              <a:buNone/>
            </a:pPr>
            <a:endParaRPr lang="nl-NL" dirty="0">
              <a:highlight>
                <a:srgbClr val="FFFFFF"/>
              </a:highlight>
              <a:latin typeface="Roboto"/>
              <a:ea typeface="Roboto"/>
              <a:cs typeface="Roboto"/>
              <a:sym typeface="Roboto"/>
            </a:endParaRPr>
          </a:p>
          <a:p>
            <a:pPr marL="0" lvl="0" indent="0" algn="l" rtl="0">
              <a:spcBef>
                <a:spcPts val="0"/>
              </a:spcBef>
              <a:spcAft>
                <a:spcPts val="0"/>
              </a:spcAft>
              <a:buClr>
                <a:schemeClr val="dk1"/>
              </a:buClr>
              <a:buFont typeface="Arial"/>
              <a:buNone/>
            </a:pPr>
            <a:r>
              <a:rPr lang="nl-NL" sz="1200" dirty="0">
                <a:latin typeface="Avenir"/>
                <a:ea typeface="Avenir"/>
                <a:cs typeface="Avenir"/>
                <a:sym typeface="Avenir"/>
              </a:rPr>
              <a:t>Filmpje: </a:t>
            </a:r>
            <a:r>
              <a:rPr lang="nl-NL" sz="1200" u="sng" dirty="0">
                <a:solidFill>
                  <a:schemeClr val="hlink"/>
                </a:solidFill>
                <a:latin typeface="Avenir"/>
                <a:ea typeface="Avenir"/>
                <a:cs typeface="Avenir"/>
                <a:sym typeface="Avenir"/>
                <a:hlinkClick r:id="rId3"/>
              </a:rPr>
              <a:t>https://www.youtube.com/watch?v=HkdfKRTYiAo</a:t>
            </a:r>
            <a:r>
              <a:rPr lang="nl-NL" sz="1200" dirty="0">
                <a:latin typeface="Avenir"/>
                <a:ea typeface="Avenir"/>
                <a:cs typeface="Avenir"/>
                <a:sym typeface="Avenir"/>
              </a:rPr>
              <a:t> </a:t>
            </a:r>
          </a:p>
          <a:p>
            <a:pPr marL="0" lvl="0" indent="0" algn="l" rtl="0">
              <a:spcBef>
                <a:spcPts val="0"/>
              </a:spcBef>
              <a:spcAft>
                <a:spcPts val="0"/>
              </a:spcAft>
              <a:buClr>
                <a:schemeClr val="dk1"/>
              </a:buClr>
              <a:buFont typeface="Arial"/>
              <a:buNone/>
            </a:pPr>
            <a:endParaRPr lang="nl-NL" sz="1200" dirty="0">
              <a:highlight>
                <a:srgbClr val="FFFFFF"/>
              </a:highlight>
              <a:latin typeface="Avenir"/>
              <a:ea typeface="Roboto"/>
              <a:cs typeface="Roboto"/>
              <a:sym typeface="Avenir"/>
            </a:endParaRPr>
          </a:p>
          <a:p>
            <a:pPr marL="0" lvl="0" indent="0" algn="l" rtl="0">
              <a:spcBef>
                <a:spcPts val="0"/>
              </a:spcBef>
              <a:spcAft>
                <a:spcPts val="0"/>
              </a:spcAft>
              <a:buClr>
                <a:schemeClr val="dk1"/>
              </a:buClr>
              <a:buFont typeface="Arial"/>
              <a:buNone/>
            </a:pPr>
            <a:br>
              <a:rPr lang="nl-NL" sz="1200" dirty="0">
                <a:highlight>
                  <a:srgbClr val="FFFFFF"/>
                </a:highlight>
                <a:latin typeface="Avenir"/>
                <a:ea typeface="Roboto"/>
                <a:cs typeface="Roboto"/>
                <a:sym typeface="Avenir"/>
              </a:rPr>
            </a:br>
            <a:endParaRPr dirty="0">
              <a:highlight>
                <a:srgbClr val="FFFFFF"/>
              </a:highlight>
              <a:latin typeface="Roboto"/>
              <a:ea typeface="Roboto"/>
              <a:cs typeface="Roboto"/>
              <a:sym typeface="Roboto"/>
            </a:endParaRPr>
          </a:p>
          <a:p>
            <a:pPr marL="0" lvl="0" indent="0" algn="l" rtl="0">
              <a:spcBef>
                <a:spcPts val="0"/>
              </a:spcBef>
              <a:spcAft>
                <a:spcPts val="0"/>
              </a:spcAft>
              <a:buClr>
                <a:schemeClr val="dk1"/>
              </a:buClr>
              <a:buFont typeface="Arial"/>
              <a:buNone/>
            </a:pPr>
            <a:endParaRPr dirty="0">
              <a:highlight>
                <a:srgbClr val="FFFFFF"/>
              </a:highlight>
              <a:latin typeface="Roboto"/>
              <a:ea typeface="Roboto"/>
              <a:cs typeface="Roboto"/>
              <a:sym typeface="Roboto"/>
            </a:endParaRPr>
          </a:p>
          <a:p>
            <a:pPr marL="0" lvl="0" indent="0" algn="l" rtl="0">
              <a:spcBef>
                <a:spcPts val="0"/>
              </a:spcBef>
              <a:spcAft>
                <a:spcPts val="0"/>
              </a:spcAft>
              <a:buClr>
                <a:schemeClr val="dk1"/>
              </a:buClr>
              <a:buFont typeface="Arial"/>
              <a:buNone/>
            </a:pPr>
            <a:endParaRPr sz="1400" dirty="0">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endParaRPr sz="1400" dirty="0">
              <a:latin typeface="Avenir"/>
              <a:ea typeface="Avenir"/>
              <a:cs typeface="Avenir"/>
              <a:sym typeface="Avenir"/>
            </a:endParaRPr>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101" name="Google Shape;101;g4f2b4ffa3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35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9742838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4176125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553046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5083556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651033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782889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862910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28202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4643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8872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817664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68178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33135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19912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93323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3969235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92343261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bogodelaweb.com/2011/11/nao-el-robot-que-hace-lo-que-tu-quiera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orvostudomany.blog.hu/2013/02/24/robot_a_mutob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grendz.com/pin/894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CGF1pARyfU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klexikon.zum.de/wiki/Robo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collection.maas.museum/object/4201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3&amp;v=W1LWMk7JB8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HkdfKRTYiA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497904" y="414997"/>
            <a:ext cx="8574563" cy="3818390"/>
          </a:xfrm>
          <a:prstGeom prst="rect">
            <a:avLst/>
          </a:prstGeom>
          <a:noFill/>
          <a:ln>
            <a:noFill/>
          </a:ln>
        </p:spPr>
        <p:txBody>
          <a:bodyPr spcFirstLastPara="1" wrap="square" lIns="91425" tIns="45700" rIns="91425" bIns="45700" anchor="t" anchorCtr="0">
            <a:noAutofit/>
          </a:bodyPr>
          <a:lstStyle/>
          <a:p>
            <a:pPr fontAlgn="base"/>
            <a:r>
              <a:rPr lang="nl-NL" sz="3600" b="1">
                <a:solidFill>
                  <a:schemeClr val="dk1"/>
                </a:solidFill>
                <a:latin typeface="Calibri"/>
                <a:ea typeface="Avenir"/>
                <a:cs typeface="Calibri"/>
                <a:sym typeface="Avenir"/>
              </a:rPr>
              <a:t>Wat is een robot?</a:t>
            </a:r>
            <a:endParaRPr lang="nl-NL" sz="1800" b="1" dirty="0">
              <a:solidFill>
                <a:schemeClr val="dk1"/>
              </a:solidFill>
              <a:latin typeface="Calibri"/>
              <a:ea typeface="Avenir"/>
              <a:cs typeface="Calibri"/>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dirty="0">
              <a:solidFill>
                <a:schemeClr val="dk1"/>
              </a:solidFill>
              <a:latin typeface="Avenir"/>
              <a:ea typeface="Avenir"/>
              <a:cs typeface="Avenir"/>
              <a:sym typeface="Avenir"/>
            </a:endParaRPr>
          </a:p>
          <a:p>
            <a:pPr marL="0" marR="0" lvl="0" indent="0" algn="l" rtl="0">
              <a:spcBef>
                <a:spcPts val="0"/>
              </a:spcBef>
              <a:spcAft>
                <a:spcPts val="0"/>
              </a:spcAft>
              <a:buNone/>
            </a:pPr>
            <a:endParaRPr dirty="0">
              <a:solidFill>
                <a:schemeClr val="dk1"/>
              </a:solidFill>
              <a:latin typeface="Avenir"/>
              <a:ea typeface="Avenir"/>
              <a:cs typeface="Avenir"/>
              <a:sym typeface="Avenir"/>
            </a:endParaRPr>
          </a:p>
          <a:p>
            <a:pPr marL="0" marR="0" lvl="0" indent="0" algn="l" rtl="0">
              <a:spcBef>
                <a:spcPts val="0"/>
              </a:spcBef>
              <a:spcAft>
                <a:spcPts val="0"/>
              </a:spcAft>
              <a:buClr>
                <a:schemeClr val="dk1"/>
              </a:buClr>
              <a:buSzPts val="1100"/>
              <a:buFont typeface="Arial"/>
              <a:buNone/>
            </a:pPr>
            <a:endParaRPr sz="1100" dirty="0">
              <a:solidFill>
                <a:srgbClr val="222222"/>
              </a:solidFill>
            </a:endParaRPr>
          </a:p>
          <a:p>
            <a:pPr marL="0" marR="0" lvl="0" indent="0" algn="l" rtl="0">
              <a:spcBef>
                <a:spcPts val="0"/>
              </a:spcBef>
              <a:spcAft>
                <a:spcPts val="0"/>
              </a:spcAft>
              <a:buClr>
                <a:schemeClr val="dk1"/>
              </a:buClr>
              <a:buSzPts val="1100"/>
              <a:buFont typeface="Arial"/>
              <a:buNone/>
            </a:pPr>
            <a:endParaRPr sz="1100" dirty="0">
              <a:solidFill>
                <a:srgbClr val="222222"/>
              </a:solidFill>
            </a:endParaRPr>
          </a:p>
          <a:p>
            <a:pPr marL="0" marR="0" lvl="0" indent="0" algn="l" rtl="0">
              <a:spcBef>
                <a:spcPts val="0"/>
              </a:spcBef>
              <a:spcAft>
                <a:spcPts val="0"/>
              </a:spcAft>
              <a:buNone/>
            </a:pPr>
            <a:endParaRPr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a:p>
            <a:pPr marL="0" marR="0" lvl="0" indent="0" algn="l" rtl="0">
              <a:spcBef>
                <a:spcPts val="0"/>
              </a:spcBef>
              <a:spcAft>
                <a:spcPts val="0"/>
              </a:spcAft>
              <a:buNone/>
            </a:pPr>
            <a:endParaRPr sz="1400" dirty="0">
              <a:solidFill>
                <a:schemeClr val="dk1"/>
              </a:solidFill>
              <a:latin typeface="Avenir"/>
              <a:ea typeface="Avenir"/>
              <a:cs typeface="Avenir"/>
              <a:sym typeface="Avenir"/>
            </a:endParaRPr>
          </a:p>
        </p:txBody>
      </p:sp>
      <p:pic>
        <p:nvPicPr>
          <p:cNvPr id="3" name="Afbeelding 2">
            <a:extLst>
              <a:ext uri="{FF2B5EF4-FFF2-40B4-BE49-F238E27FC236}">
                <a16:creationId xmlns:a16="http://schemas.microsoft.com/office/drawing/2014/main" id="{175AF955-7961-4E7B-9393-5D0F37C0EA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5584" y="1056715"/>
            <a:ext cx="6594702" cy="5165602"/>
          </a:xfrm>
          <a:prstGeom prst="rect">
            <a:avLst/>
          </a:prstGeom>
        </p:spPr>
      </p:pic>
      <p:sp>
        <p:nvSpPr>
          <p:cNvPr id="4" name="Tekstvak 3">
            <a:extLst>
              <a:ext uri="{FF2B5EF4-FFF2-40B4-BE49-F238E27FC236}">
                <a16:creationId xmlns:a16="http://schemas.microsoft.com/office/drawing/2014/main" id="{2B526A2F-8941-4B8D-A830-3BBDC2B04CEF}"/>
              </a:ext>
            </a:extLst>
          </p:cNvPr>
          <p:cNvSpPr txBox="1"/>
          <p:nvPr/>
        </p:nvSpPr>
        <p:spPr>
          <a:xfrm>
            <a:off x="5901084" y="6283782"/>
            <a:ext cx="4219575" cy="230832"/>
          </a:xfrm>
          <a:prstGeom prst="rect">
            <a:avLst/>
          </a:prstGeom>
          <a:noFill/>
        </p:spPr>
        <p:txBody>
          <a:bodyPr wrap="square" rtlCol="0">
            <a:spAutoFit/>
          </a:bodyPr>
          <a:lstStyle/>
          <a:p>
            <a:r>
              <a:rPr lang="nl-NL" sz="900">
                <a:hlinkClick r:id="rId4" tooltip="https://www.bogodelaweb.com/2011/11/nao-el-robot-que-hace-lo-que-tu-quieras.html"/>
              </a:rPr>
              <a:t>Deze foto</a:t>
            </a:r>
            <a:r>
              <a:rPr lang="nl-NL" sz="900"/>
              <a:t> van Onbekende auteur is gelicentieerd onder </a:t>
            </a:r>
            <a:r>
              <a:rPr lang="nl-NL" sz="900">
                <a:hlinkClick r:id="rId5" tooltip="https://creativecommons.org/licenses/by-sa/3.0/"/>
              </a:rPr>
              <a:t>CC BY-SA</a:t>
            </a:r>
            <a:endParaRPr lang="nl-NL"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258754" y="673562"/>
            <a:ext cx="8408400" cy="3539400"/>
          </a:xfrm>
          <a:prstGeom prst="rect">
            <a:avLst/>
          </a:prstGeom>
          <a:noFill/>
          <a:ln>
            <a:noFill/>
          </a:ln>
        </p:spPr>
        <p:txBody>
          <a:bodyPr spcFirstLastPara="1" wrap="square" lIns="91425" tIns="45700" rIns="91425" bIns="45700" anchor="t" anchorCtr="0">
            <a:noAutofit/>
          </a:bodyPr>
          <a:lstStyle/>
          <a:p>
            <a:pPr rtl="0" fontAlgn="base"/>
            <a:r>
              <a:rPr lang="nl-NL" sz="3200" b="1" i="0" u="none" strike="noStrike" cap="none" dirty="0">
                <a:solidFill>
                  <a:schemeClr val="dk1"/>
                </a:solidFill>
                <a:latin typeface="Calibri" panose="020F0502020204030204" pitchFamily="34" charset="0"/>
                <a:ea typeface="Avenir"/>
                <a:cs typeface="Calibri" panose="020F0502020204030204" pitchFamily="34" charset="0"/>
                <a:sym typeface="Avenir"/>
              </a:rPr>
              <a:t>Een operatierobot</a:t>
            </a:r>
            <a:endParaRPr lang="nl-NL" sz="32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Afbeelding 2">
            <a:extLst>
              <a:ext uri="{FF2B5EF4-FFF2-40B4-BE49-F238E27FC236}">
                <a16:creationId xmlns:a16="http://schemas.microsoft.com/office/drawing/2014/main" id="{2BB373A4-258E-4083-B740-23E8BD6B63E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4171" y="-1273629"/>
            <a:ext cx="12366171" cy="9274629"/>
          </a:xfrm>
          <a:prstGeom prst="rect">
            <a:avLst/>
          </a:prstGeom>
        </p:spPr>
      </p:pic>
      <p:sp>
        <p:nvSpPr>
          <p:cNvPr id="4" name="Tekstvak 3">
            <a:extLst>
              <a:ext uri="{FF2B5EF4-FFF2-40B4-BE49-F238E27FC236}">
                <a16:creationId xmlns:a16="http://schemas.microsoft.com/office/drawing/2014/main" id="{D99477AE-0DF1-4C38-9F64-36C9870A33A3}"/>
              </a:ext>
            </a:extLst>
          </p:cNvPr>
          <p:cNvSpPr txBox="1"/>
          <p:nvPr/>
        </p:nvSpPr>
        <p:spPr>
          <a:xfrm>
            <a:off x="7360650" y="6627168"/>
            <a:ext cx="4762500" cy="230832"/>
          </a:xfrm>
          <a:prstGeom prst="rect">
            <a:avLst/>
          </a:prstGeom>
          <a:noFill/>
        </p:spPr>
        <p:txBody>
          <a:bodyPr wrap="square" rtlCol="0">
            <a:spAutoFit/>
          </a:bodyPr>
          <a:lstStyle/>
          <a:p>
            <a:r>
              <a:rPr lang="nl-NL" sz="900" dirty="0">
                <a:hlinkClick r:id="rId4" tooltip="https://orvostudomany.blog.hu/2013/02/24/robot_a_mutoben"/>
              </a:rPr>
              <a:t>Deze foto</a:t>
            </a:r>
            <a:r>
              <a:rPr lang="nl-NL" sz="900" dirty="0"/>
              <a:t> van Onbekende auteur is </a:t>
            </a:r>
            <a:r>
              <a:rPr lang="nl-NL" sz="900" dirty="0" err="1"/>
              <a:t>gelicentieerd</a:t>
            </a:r>
            <a:r>
              <a:rPr lang="nl-NL" sz="900" dirty="0"/>
              <a:t> onder </a:t>
            </a:r>
            <a:r>
              <a:rPr lang="nl-NL" sz="900" dirty="0">
                <a:hlinkClick r:id="rId5" tooltip="https://creativecommons.org/licenses/by-nc-sa/3.0/"/>
              </a:rPr>
              <a:t>CC BY-SA-NC</a:t>
            </a:r>
            <a:endParaRPr lang="nl-NL" sz="900" dirty="0"/>
          </a:p>
        </p:txBody>
      </p:sp>
    </p:spTree>
    <p:extLst>
      <p:ext uri="{BB962C8B-B14F-4D97-AF65-F5344CB8AC3E}">
        <p14:creationId xmlns:p14="http://schemas.microsoft.com/office/powerpoint/2010/main" val="132741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258754" y="673562"/>
            <a:ext cx="8408400" cy="3539400"/>
          </a:xfrm>
          <a:prstGeom prst="rect">
            <a:avLst/>
          </a:prstGeom>
          <a:noFill/>
          <a:ln>
            <a:noFill/>
          </a:ln>
        </p:spPr>
        <p:txBody>
          <a:bodyPr spcFirstLastPara="1" wrap="square" lIns="91425" tIns="45700" rIns="91425" bIns="45700" anchor="t" anchorCtr="0">
            <a:noAutofit/>
          </a:bodyPr>
          <a:lstStyle/>
          <a:p>
            <a:pPr rtl="0" fontAlgn="base"/>
            <a:r>
              <a:rPr lang="nl-NL" sz="3200" b="1" i="0" u="none" strike="noStrike" cap="none" dirty="0">
                <a:solidFill>
                  <a:schemeClr val="dk1"/>
                </a:solidFill>
                <a:latin typeface="Calibri" panose="020F0502020204030204" pitchFamily="34" charset="0"/>
                <a:ea typeface="Avenir"/>
                <a:cs typeface="Calibri" panose="020F0502020204030204" pitchFamily="34" charset="0"/>
                <a:sym typeface="Avenir"/>
              </a:rPr>
              <a:t>Een boodschappen robot</a:t>
            </a:r>
            <a:endParaRPr lang="nl-NL" sz="32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Afbeelding 2">
            <a:extLst>
              <a:ext uri="{FF2B5EF4-FFF2-40B4-BE49-F238E27FC236}">
                <a16:creationId xmlns:a16="http://schemas.microsoft.com/office/drawing/2014/main" id="{A746E72C-D1BF-4D8A-B2FF-074DA25693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786744"/>
            <a:ext cx="12859657" cy="9644744"/>
          </a:xfrm>
          <a:prstGeom prst="rect">
            <a:avLst/>
          </a:prstGeom>
        </p:spPr>
      </p:pic>
      <p:sp>
        <p:nvSpPr>
          <p:cNvPr id="5" name="Tekstvak 4">
            <a:extLst>
              <a:ext uri="{FF2B5EF4-FFF2-40B4-BE49-F238E27FC236}">
                <a16:creationId xmlns:a16="http://schemas.microsoft.com/office/drawing/2014/main" id="{49C6573F-E4A3-4DEC-B585-3FE7BEFF26A1}"/>
              </a:ext>
            </a:extLst>
          </p:cNvPr>
          <p:cNvSpPr txBox="1"/>
          <p:nvPr/>
        </p:nvSpPr>
        <p:spPr>
          <a:xfrm>
            <a:off x="544567" y="6454829"/>
            <a:ext cx="6667500" cy="230832"/>
          </a:xfrm>
          <a:prstGeom prst="rect">
            <a:avLst/>
          </a:prstGeom>
          <a:noFill/>
        </p:spPr>
        <p:txBody>
          <a:bodyPr wrap="square" rtlCol="0">
            <a:spAutoFit/>
          </a:bodyPr>
          <a:lstStyle/>
          <a:p>
            <a:r>
              <a:rPr lang="nl-NL" sz="900" dirty="0">
                <a:hlinkClick r:id="rId4" tooltip="https://grendz.com/pin/8944/"/>
              </a:rPr>
              <a:t>Deze foto</a:t>
            </a:r>
            <a:r>
              <a:rPr lang="nl-NL" sz="900" dirty="0"/>
              <a:t> van Onbekende auteur is </a:t>
            </a:r>
            <a:r>
              <a:rPr lang="nl-NL" sz="900" dirty="0" err="1"/>
              <a:t>gelicentieerd</a:t>
            </a:r>
            <a:r>
              <a:rPr lang="nl-NL" sz="900" dirty="0"/>
              <a:t> onder </a:t>
            </a:r>
            <a:r>
              <a:rPr lang="nl-NL" sz="900" dirty="0">
                <a:hlinkClick r:id="rId5" tooltip="https://creativecommons.org/licenses/by/3.0/"/>
              </a:rPr>
              <a:t>CC BY</a:t>
            </a:r>
            <a:endParaRPr lang="nl-NL" sz="900" dirty="0"/>
          </a:p>
        </p:txBody>
      </p:sp>
    </p:spTree>
    <p:extLst>
      <p:ext uri="{BB962C8B-B14F-4D97-AF65-F5344CB8AC3E}">
        <p14:creationId xmlns:p14="http://schemas.microsoft.com/office/powerpoint/2010/main" val="67928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258754" y="673562"/>
            <a:ext cx="8408400" cy="3539400"/>
          </a:xfrm>
          <a:prstGeom prst="rect">
            <a:avLst/>
          </a:prstGeom>
          <a:noFill/>
          <a:ln>
            <a:noFill/>
          </a:ln>
        </p:spPr>
        <p:txBody>
          <a:bodyPr spcFirstLastPara="1" wrap="square" lIns="91425" tIns="45700" rIns="91425" bIns="45700" anchor="t" anchorCtr="0">
            <a:noAutofit/>
          </a:bodyPr>
          <a:lstStyle/>
          <a:p>
            <a:pPr rtl="0" fontAlgn="base"/>
            <a:r>
              <a:rPr lang="nl-NL" sz="3200" b="1" i="0" u="none" strike="noStrike" cap="none" dirty="0">
                <a:solidFill>
                  <a:schemeClr val="dk1"/>
                </a:solidFill>
                <a:latin typeface="Calibri" panose="020F0502020204030204" pitchFamily="34" charset="0"/>
                <a:ea typeface="Avenir"/>
                <a:cs typeface="Calibri" panose="020F0502020204030204" pitchFamily="34" charset="0"/>
                <a:sym typeface="Avenir"/>
              </a:rPr>
              <a:t>Een stofzuig robot</a:t>
            </a:r>
            <a:endParaRPr lang="nl-NL" sz="32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4" name="Afbeelding 3">
            <a:extLst>
              <a:ext uri="{FF2B5EF4-FFF2-40B4-BE49-F238E27FC236}">
                <a16:creationId xmlns:a16="http://schemas.microsoft.com/office/drawing/2014/main" id="{35EE4EC1-25CB-402A-BDD1-947D707264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58754" y="-15766"/>
            <a:ext cx="9186041" cy="6889531"/>
          </a:xfrm>
          <a:prstGeom prst="rect">
            <a:avLst/>
          </a:prstGeom>
        </p:spPr>
      </p:pic>
    </p:spTree>
    <p:extLst>
      <p:ext uri="{BB962C8B-B14F-4D97-AF65-F5344CB8AC3E}">
        <p14:creationId xmlns:p14="http://schemas.microsoft.com/office/powerpoint/2010/main" val="90704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258754" y="673562"/>
            <a:ext cx="8408400" cy="3539400"/>
          </a:xfrm>
          <a:prstGeom prst="rect">
            <a:avLst/>
          </a:prstGeom>
          <a:noFill/>
          <a:ln>
            <a:noFill/>
          </a:ln>
        </p:spPr>
        <p:txBody>
          <a:bodyPr spcFirstLastPara="1" wrap="square" lIns="91425" tIns="45700" rIns="91425" bIns="45700" anchor="t" anchorCtr="0">
            <a:noAutofit/>
          </a:bodyPr>
          <a:lstStyle/>
          <a:p>
            <a:pPr rtl="0" fontAlgn="base"/>
            <a:r>
              <a:rPr lang="nl-NL" sz="3200" b="1" i="0" u="none" strike="noStrike" cap="none" dirty="0">
                <a:solidFill>
                  <a:schemeClr val="dk1"/>
                </a:solidFill>
                <a:latin typeface="Calibri" panose="020F0502020204030204" pitchFamily="34" charset="0"/>
                <a:ea typeface="Avenir"/>
                <a:cs typeface="Calibri" panose="020F0502020204030204" pitchFamily="34" charset="0"/>
                <a:sym typeface="Avenir"/>
              </a:rPr>
              <a:t>Een stofzuig robot</a:t>
            </a:r>
            <a:endParaRPr lang="nl-NL" sz="32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100"/>
              <a:buFont typeface="Arial"/>
              <a:buNone/>
            </a:pPr>
            <a:endParaRPr sz="3200" dirty="0">
              <a:solidFill>
                <a:srgbClr val="222222"/>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Afbeelding 2">
            <a:extLst>
              <a:ext uri="{FF2B5EF4-FFF2-40B4-BE49-F238E27FC236}">
                <a16:creationId xmlns:a16="http://schemas.microsoft.com/office/drawing/2014/main" id="{D11828D8-548F-4B3F-ABE3-1EE3213AE08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452120"/>
            <a:ext cx="12192000" cy="7762240"/>
          </a:xfrm>
          <a:prstGeom prst="rect">
            <a:avLst/>
          </a:prstGeom>
        </p:spPr>
      </p:pic>
      <p:sp>
        <p:nvSpPr>
          <p:cNvPr id="5" name="Tekstvak 4">
            <a:extLst>
              <a:ext uri="{FF2B5EF4-FFF2-40B4-BE49-F238E27FC236}">
                <a16:creationId xmlns:a16="http://schemas.microsoft.com/office/drawing/2014/main" id="{C75659D7-D040-4115-A30B-023B2E5E7EB9}"/>
              </a:ext>
            </a:extLst>
          </p:cNvPr>
          <p:cNvSpPr txBox="1"/>
          <p:nvPr/>
        </p:nvSpPr>
        <p:spPr>
          <a:xfrm>
            <a:off x="6387662" y="6488668"/>
            <a:ext cx="3810000" cy="369332"/>
          </a:xfrm>
          <a:prstGeom prst="rect">
            <a:avLst/>
          </a:prstGeom>
          <a:noFill/>
        </p:spPr>
        <p:txBody>
          <a:bodyPr wrap="square" rtlCol="0">
            <a:spAutoFit/>
          </a:bodyPr>
          <a:lstStyle/>
          <a:p>
            <a:r>
              <a:rPr lang="nl-NL" sz="900" dirty="0">
                <a:hlinkClick r:id="rId4" tooltip="https://klexikon.zum.de/wiki/Roboter"/>
              </a:rPr>
              <a:t>Deze foto</a:t>
            </a:r>
            <a:r>
              <a:rPr lang="nl-NL" sz="900" dirty="0"/>
              <a:t> van Onbekende auteur is </a:t>
            </a:r>
            <a:r>
              <a:rPr lang="nl-NL" sz="900" dirty="0" err="1"/>
              <a:t>gelicentieerd</a:t>
            </a:r>
            <a:r>
              <a:rPr lang="nl-NL" sz="900" dirty="0"/>
              <a:t> onder </a:t>
            </a:r>
            <a:r>
              <a:rPr lang="nl-NL" sz="900" dirty="0">
                <a:hlinkClick r:id="rId5" tooltip="https://creativecommons.org/licenses/by-sa/3.0/"/>
              </a:rPr>
              <a:t>CC BY-SA</a:t>
            </a:r>
            <a:endParaRPr lang="nl-NL" sz="900" dirty="0"/>
          </a:p>
        </p:txBody>
      </p:sp>
    </p:spTree>
    <p:extLst>
      <p:ext uri="{BB962C8B-B14F-4D97-AF65-F5344CB8AC3E}">
        <p14:creationId xmlns:p14="http://schemas.microsoft.com/office/powerpoint/2010/main" val="305633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4"/>
          <p:cNvSpPr txBox="1"/>
          <p:nvPr/>
        </p:nvSpPr>
        <p:spPr>
          <a:xfrm>
            <a:off x="1753168" y="654269"/>
            <a:ext cx="8055600" cy="371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nl-NL" sz="3600" b="1" dirty="0">
                <a:solidFill>
                  <a:schemeClr val="dk1"/>
                </a:solidFill>
                <a:latin typeface="Calibri" panose="020F0502020204030204" pitchFamily="34" charset="0"/>
                <a:ea typeface="Avenir"/>
                <a:cs typeface="Calibri" panose="020F0502020204030204" pitchFamily="34" charset="0"/>
                <a:sym typeface="Avenir"/>
              </a:rPr>
              <a:t>Maar wat is een robot dan eigenlijk? </a:t>
            </a:r>
            <a:endParaRPr sz="3600" b="1" dirty="0">
              <a:solidFill>
                <a:schemeClr val="dk1"/>
              </a:solidFill>
              <a:latin typeface="Calibri" panose="020F0502020204030204" pitchFamily="34" charset="0"/>
              <a:ea typeface="Avenir"/>
              <a:cs typeface="Calibri" panose="020F0502020204030204" pitchFamily="34" charset="0"/>
              <a:sym typeface="Avenir"/>
            </a:endParaRPr>
          </a:p>
          <a:p>
            <a:pPr marL="0" lvl="0" indent="0" algn="ctr" rtl="0">
              <a:spcBef>
                <a:spcPts val="0"/>
              </a:spcBef>
              <a:spcAft>
                <a:spcPts val="0"/>
              </a:spcAft>
              <a:buClr>
                <a:schemeClr val="dk1"/>
              </a:buClr>
              <a:buFont typeface="Arial"/>
              <a:buNone/>
            </a:pPr>
            <a:endParaRPr sz="3600" b="1" dirty="0">
              <a:solidFill>
                <a:schemeClr val="dk1"/>
              </a:solidFill>
              <a:latin typeface="Calibri" panose="020F0502020204030204" pitchFamily="34" charset="0"/>
              <a:ea typeface="Avenir"/>
              <a:cs typeface="Calibri" panose="020F0502020204030204" pitchFamily="34" charset="0"/>
              <a:sym typeface="Avenir"/>
            </a:endParaRPr>
          </a:p>
          <a:p>
            <a:pPr marL="0" lvl="0" indent="0" algn="l" rtl="0">
              <a:spcBef>
                <a:spcPts val="0"/>
              </a:spcBef>
              <a:spcAft>
                <a:spcPts val="0"/>
              </a:spcAft>
              <a:buNone/>
            </a:pPr>
            <a:endParaRPr sz="3600" dirty="0">
              <a:latin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CB1B57B6-CA39-4BEC-B07C-DE7B80724E42}"/>
              </a:ext>
            </a:extLst>
          </p:cNvPr>
          <p:cNvSpPr txBox="1"/>
          <p:nvPr/>
        </p:nvSpPr>
        <p:spPr>
          <a:xfrm>
            <a:off x="1753168" y="1728839"/>
            <a:ext cx="6098344" cy="1569660"/>
          </a:xfrm>
          <a:prstGeom prst="rect">
            <a:avLst/>
          </a:prstGeom>
          <a:noFill/>
        </p:spPr>
        <p:txBody>
          <a:bodyPr wrap="square">
            <a:spAutoFit/>
          </a:bodyPr>
          <a:lstStyle/>
          <a:p>
            <a:pPr rtl="0" fontAlgn="base"/>
            <a:r>
              <a:rPr lang="nl-NL" sz="2400" b="0" i="0" u="none" strike="noStrike" dirty="0">
                <a:solidFill>
                  <a:srgbClr val="000000"/>
                </a:solidFill>
                <a:effectLst/>
                <a:latin typeface="Calibri" panose="020F0502020204030204" pitchFamily="34" charset="0"/>
                <a:cs typeface="Calibri" panose="020F0502020204030204" pitchFamily="34" charset="0"/>
              </a:rPr>
              <a:t>We hebben het vaak over robots, </a:t>
            </a:r>
            <a:r>
              <a:rPr lang="en-US" sz="2400" b="0" i="0" dirty="0">
                <a:solidFill>
                  <a:srgbClr val="000000"/>
                </a:solidFill>
                <a:effectLst/>
                <a:latin typeface="Calibri" panose="020F0502020204030204" pitchFamily="34" charset="0"/>
                <a:cs typeface="Calibri" panose="020F0502020204030204" pitchFamily="34" charset="0"/>
              </a:rPr>
              <a:t>​</a:t>
            </a:r>
          </a:p>
          <a:p>
            <a:pPr rtl="0" fontAlgn="base"/>
            <a:r>
              <a:rPr lang="nl-NL" sz="2400" b="0" i="0" u="none" strike="noStrike" dirty="0">
                <a:solidFill>
                  <a:srgbClr val="000000"/>
                </a:solidFill>
                <a:effectLst/>
                <a:latin typeface="Calibri" panose="020F0502020204030204" pitchFamily="34" charset="0"/>
                <a:cs typeface="Calibri" panose="020F0502020204030204" pitchFamily="34" charset="0"/>
              </a:rPr>
              <a:t>Maar wat is een robot?</a:t>
            </a:r>
            <a:r>
              <a:rPr lang="en-US" sz="2400" b="0" i="0" dirty="0">
                <a:solidFill>
                  <a:srgbClr val="000000"/>
                </a:solidFill>
                <a:effectLst/>
                <a:latin typeface="Calibri" panose="020F0502020204030204" pitchFamily="34" charset="0"/>
                <a:cs typeface="Calibri" panose="020F0502020204030204" pitchFamily="34" charset="0"/>
              </a:rPr>
              <a:t>​</a:t>
            </a:r>
          </a:p>
          <a:p>
            <a:pPr rtl="0" fontAlgn="base"/>
            <a:r>
              <a:rPr lang="nl-NL" sz="2400" b="0" i="0" u="none" strike="noStrike" dirty="0">
                <a:solidFill>
                  <a:srgbClr val="000000"/>
                </a:solidFill>
                <a:effectLst/>
                <a:latin typeface="Calibri" panose="020F0502020204030204" pitchFamily="34" charset="0"/>
                <a:cs typeface="Calibri" panose="020F0502020204030204" pitchFamily="34" charset="0"/>
              </a:rPr>
              <a:t>Heeft elke robot een hoofd met ogen? </a:t>
            </a:r>
            <a:r>
              <a:rPr lang="en-US" sz="2400" b="0" i="0" dirty="0">
                <a:solidFill>
                  <a:srgbClr val="000000"/>
                </a:solidFill>
                <a:effectLst/>
                <a:latin typeface="Calibri" panose="020F0502020204030204" pitchFamily="34" charset="0"/>
                <a:cs typeface="Calibri" panose="020F0502020204030204" pitchFamily="34" charset="0"/>
              </a:rPr>
              <a:t>​</a:t>
            </a:r>
          </a:p>
          <a:p>
            <a:pPr marL="0" marR="0" lvl="0" indent="0" algn="just" rtl="0">
              <a:spcBef>
                <a:spcPts val="0"/>
              </a:spcBef>
              <a:spcAft>
                <a:spcPts val="0"/>
              </a:spcAft>
              <a:buNone/>
            </a:pPr>
            <a:endParaRPr lang="nl-NL" sz="24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Afbeelding 2">
            <a:extLst>
              <a:ext uri="{FF2B5EF4-FFF2-40B4-BE49-F238E27FC236}">
                <a16:creationId xmlns:a16="http://schemas.microsoft.com/office/drawing/2014/main" id="{CFDE37CF-04F3-46BB-BCEA-0858B641CD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51512" y="1331309"/>
            <a:ext cx="3430997" cy="4872422"/>
          </a:xfrm>
          <a:prstGeom prst="rect">
            <a:avLst/>
          </a:prstGeom>
        </p:spPr>
      </p:pic>
      <p:sp>
        <p:nvSpPr>
          <p:cNvPr id="4" name="Tekstvak 3">
            <a:extLst>
              <a:ext uri="{FF2B5EF4-FFF2-40B4-BE49-F238E27FC236}">
                <a16:creationId xmlns:a16="http://schemas.microsoft.com/office/drawing/2014/main" id="{57BBAD3D-C466-4914-9027-987FD26BD978}"/>
              </a:ext>
            </a:extLst>
          </p:cNvPr>
          <p:cNvSpPr txBox="1"/>
          <p:nvPr/>
        </p:nvSpPr>
        <p:spPr>
          <a:xfrm>
            <a:off x="7570239" y="6279931"/>
            <a:ext cx="4829175" cy="230832"/>
          </a:xfrm>
          <a:prstGeom prst="rect">
            <a:avLst/>
          </a:prstGeom>
          <a:noFill/>
        </p:spPr>
        <p:txBody>
          <a:bodyPr wrap="square" rtlCol="0">
            <a:spAutoFit/>
          </a:bodyPr>
          <a:lstStyle/>
          <a:p>
            <a:r>
              <a:rPr lang="nl-NL" sz="900" dirty="0">
                <a:hlinkClick r:id="rId4" tooltip="https://collection.maas.museum/object/42019"/>
              </a:rPr>
              <a:t>Deze foto</a:t>
            </a:r>
            <a:r>
              <a:rPr lang="nl-NL" sz="900" dirty="0"/>
              <a:t> van Onbekende auteur is </a:t>
            </a:r>
            <a:r>
              <a:rPr lang="nl-NL" sz="900" dirty="0" err="1"/>
              <a:t>gelicentieerd</a:t>
            </a:r>
            <a:r>
              <a:rPr lang="nl-NL" sz="900" dirty="0"/>
              <a:t> onder </a:t>
            </a:r>
            <a:r>
              <a:rPr lang="nl-NL" sz="900" dirty="0">
                <a:hlinkClick r:id="rId5" tooltip="https://creativecommons.org/licenses/by-nc-nd/3.0/"/>
              </a:rPr>
              <a:t>CC BY-NC-ND</a:t>
            </a:r>
            <a:endParaRPr lang="nl-NL"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5"/>
          <p:cNvSpPr txBox="1"/>
          <p:nvPr/>
        </p:nvSpPr>
        <p:spPr>
          <a:xfrm>
            <a:off x="2076725" y="1512400"/>
            <a:ext cx="8055600" cy="371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1"/>
              </a:solidFill>
              <a:latin typeface="Avenir"/>
              <a:ea typeface="Avenir"/>
              <a:cs typeface="Avenir"/>
              <a:sym typeface="Avenir"/>
            </a:endParaRPr>
          </a:p>
          <a:p>
            <a:pPr marL="0" lvl="0" indent="0" algn="ctr" rtl="0">
              <a:spcBef>
                <a:spcPts val="0"/>
              </a:spcBef>
              <a:spcAft>
                <a:spcPts val="0"/>
              </a:spcAft>
              <a:buClr>
                <a:schemeClr val="dk1"/>
              </a:buClr>
              <a:buFont typeface="Arial"/>
              <a:buNone/>
            </a:pPr>
            <a:endParaRPr>
              <a:solidFill>
                <a:schemeClr val="dk1"/>
              </a:solidFill>
              <a:latin typeface="Avenir"/>
              <a:ea typeface="Avenir"/>
              <a:cs typeface="Avenir"/>
              <a:sym typeface="Avenir"/>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100" u="sng">
              <a:solidFill>
                <a:srgbClr val="1155CC"/>
              </a:solidFill>
              <a:hlinkClick r:id="rId3"/>
            </a:endParaRPr>
          </a:p>
          <a:p>
            <a:pPr marL="0" lvl="0" indent="0" algn="l" rtl="0">
              <a:spcBef>
                <a:spcPts val="0"/>
              </a:spcBef>
              <a:spcAft>
                <a:spcPts val="0"/>
              </a:spcAft>
              <a:buNone/>
            </a:pPr>
            <a:endParaRPr/>
          </a:p>
        </p:txBody>
      </p:sp>
      <p:pic>
        <p:nvPicPr>
          <p:cNvPr id="105" name="Google Shape;105;p15" descr="Wat is nou wel een robot en wat niet? &#10;&#10;--&#10;Facebook: https://www.facebook.com/skillsdojo.tv/&#10;Instagram: https://www.instagram.com/skills_dojo/&#10;Twitter: https://twitter.com/skills_dojo &#10;Meer op: https://www.skillsdojo.nl&#10;--&#10;&#10;Over het algemeen kun je stellen dat alle robots zijn opgebouwd uit de volgende 5 onderdelen. &#10;  &#10;Een typische robot heeft ten eerste een motor om alle bewegende delen, zoals wielen of armen, te laten bewegen.  &#10;&#10;Als 2e heeft een robot een krachtbron. Hier haalt hij zijn energie uit. Dit kan bijvoorbeeld een batterij zijn of zonnecellen. &#10;&#10;Als 3e heeft een robot een beweegbare fysieke structuur. Dit klinkt misschien ingewikkeld maar dat zijn gewoon z’n armen, benen of wielen.  &#10;&#10;Als 4e een robot een sensor systeem. Dat kunnen z’n ogen of oren zijn, een infrarood sensor of een antenne. &#10;&#10;Zeg maar de onderdelen die je robot nodig heeft om informatie op te nemen. Net zo als mensen ogen, oren, en neuzen hebben om mee te kijken, horen of ruiken. &#10;&#10;Als 5e moet een robot ook een krachtbron hebben. De energie voor je robot. &#10;&#10;Het laatste onderdeel dat elke robot heeft is een brein. Het brein van elke robot is een computer die alle ander onderdelen aanstuurt en regelt. &#10;&#10;En dit is misschien wel het meest belangrijke onderdeel van je robot! &#10;&#10;Eigenlijk lijkt een robot best een beetje op jou en mij: een lichaam, armen, benen, een brein... &#10;&#10;En dat klopt! Robots zijn door de mens gemaakte versies van dieren of ons zelf. &#10;&#10;Het zijn machines die ons eigen gedrag kopiëren en vaak zelfs verbeteren. Zo kunnen ze bijvoorbeeld heel snel rekenen. Super handig: zo kunnen we ze onze saaie klusjes laten doen. &#10;&#10;&#10;What exactly is a robot and what is not?&#10;&#10;Generally you can say that all robots are made up of the following five components.&#10;  &#10;A typical robot has at first a motor in order to let all of the moving parts, such as wheels, or arms, move.&#10;&#10;2nd robot has a power. Here he gets his energy from. These might include a battery or solar cells.&#10;&#10;If a robot has a movable 3rd physical structure. This might sound complicated but that's just his arms, legs or wheels.&#10;&#10;4th robotic sensor system. This may be his eyes or ears, an infrared sensor or an antenna.&#10;&#10;Say the parts that need your robot to record information. Just as human eyes, ears, and noses have to watch it, hear or smell.&#10;&#10;5th robot must also have a power source. The energy for your robot.&#10;&#10;The final component that each robot has a brain. The brain of each robot is a computer that controls all other components and controls.&#10;&#10;And this is perhaps the most important part of your robot!&#10;&#10;Basically a robot looks quite a bit like you and me: a body, arms, legs, a brain ...&#10;&#10;And that's right! Robots are man-made versions of animals and ourselves.&#10;&#10;They are machines that copy our behavior and often even better. Super handy: so we can let them do our boring jobs." title="Uit welke onderdelen bestaat een robot? (uitgelegd in 2 min.)">
            <a:hlinkClick r:id="rId4"/>
          </p:cNvPr>
          <p:cNvPicPr preferRelativeResize="0"/>
          <p:nvPr/>
        </p:nvPicPr>
        <p:blipFill>
          <a:blip r:embed="rId5">
            <a:alphaModFix/>
          </a:blip>
          <a:stretch>
            <a:fillRect/>
          </a:stretch>
        </p:blipFill>
        <p:spPr>
          <a:xfrm>
            <a:off x="1026942" y="351692"/>
            <a:ext cx="10114670" cy="6091311"/>
          </a:xfrm>
          <a:prstGeom prst="rect">
            <a:avLst/>
          </a:prstGeom>
          <a:noFill/>
          <a:ln>
            <a:noFill/>
          </a:ln>
        </p:spPr>
      </p:pic>
    </p:spTree>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th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9211AD9E473469ADCD35C1BCB9797" ma:contentTypeVersion="12" ma:contentTypeDescription="Een nieuw document maken." ma:contentTypeScope="" ma:versionID="6e5a176142a0d119ce0b9c130cb9ffc2">
  <xsd:schema xmlns:xsd="http://www.w3.org/2001/XMLSchema" xmlns:xs="http://www.w3.org/2001/XMLSchema" xmlns:p="http://schemas.microsoft.com/office/2006/metadata/properties" xmlns:ns2="7caaf6ef-0aa0-4fa1-802c-8f1cdebf5182" xmlns:ns3="b9a31684-67bc-4244-8d13-9d9d62fe0f03" targetNamespace="http://schemas.microsoft.com/office/2006/metadata/properties" ma:root="true" ma:fieldsID="521db1764718809513252c97d0c885ed" ns2:_="" ns3:_="">
    <xsd:import namespace="7caaf6ef-0aa0-4fa1-802c-8f1cdebf5182"/>
    <xsd:import namespace="b9a31684-67bc-4244-8d13-9d9d62fe0f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af6ef-0aa0-4fa1-802c-8f1cdebf5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a31684-67bc-4244-8d13-9d9d62fe0f03"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9a31684-67bc-4244-8d13-9d9d62fe0f03">
      <UserInfo>
        <DisplayName/>
        <AccountId xsi:nil="true"/>
        <AccountType/>
      </UserInfo>
    </SharedWithUsers>
  </documentManagement>
</p:properties>
</file>

<file path=customXml/itemProps1.xml><?xml version="1.0" encoding="utf-8"?>
<ds:datastoreItem xmlns:ds="http://schemas.openxmlformats.org/officeDocument/2006/customXml" ds:itemID="{ACB00C49-0689-4CD0-B940-F13FC93EE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af6ef-0aa0-4fa1-802c-8f1cdebf5182"/>
    <ds:schemaRef ds:uri="b9a31684-67bc-4244-8d13-9d9d62fe0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73129-F770-4B25-BCBD-68D8FB91781D}">
  <ds:schemaRefs>
    <ds:schemaRef ds:uri="http://schemas.microsoft.com/sharepoint/v3/contenttype/forms"/>
  </ds:schemaRefs>
</ds:datastoreItem>
</file>

<file path=customXml/itemProps3.xml><?xml version="1.0" encoding="utf-8"?>
<ds:datastoreItem xmlns:ds="http://schemas.openxmlformats.org/officeDocument/2006/customXml" ds:itemID="{2EFB8220-700E-42E4-BD06-A8069FE45123}">
  <ds:schemaRefs>
    <ds:schemaRef ds:uri="http://www.w3.org/XML/1998/namespace"/>
    <ds:schemaRef ds:uri="http://schemas.microsoft.com/office/2006/metadata/properties"/>
    <ds:schemaRef ds:uri="b9a31684-67bc-4244-8d13-9d9d62fe0f03"/>
    <ds:schemaRef ds:uri="http://purl.org/dc/terms/"/>
    <ds:schemaRef ds:uri="http://schemas.microsoft.com/office/2006/documentManagement/types"/>
    <ds:schemaRef ds:uri="http://purl.org/dc/dcmitype/"/>
    <ds:schemaRef ds:uri="7caaf6ef-0aa0-4fa1-802c-8f1cdebf5182"/>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Slice</Template>
  <TotalTime>104</TotalTime>
  <Words>619</Words>
  <Application>Microsoft Office PowerPoint</Application>
  <PresentationFormat>Breedbeeld</PresentationFormat>
  <Paragraphs>124</Paragraphs>
  <Slides>7</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Calibri</vt:lpstr>
      <vt:lpstr>Wingdings 3</vt:lpstr>
      <vt:lpstr>Avenir</vt:lpstr>
      <vt:lpstr>Roboto</vt:lpstr>
      <vt:lpstr>Arial</vt:lpstr>
      <vt:lpstr>Century Gothic</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Miranda Wedekind</dc:creator>
  <cp:lastModifiedBy>Miranda Wedekind</cp:lastModifiedBy>
  <cp:revision>17</cp:revision>
  <dcterms:modified xsi:type="dcterms:W3CDTF">2021-12-07T14:31:16Z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0x01010044D9211AD9E473469ADCD35C1BCB9797</vt:lpwstr>
  </property>
  <property fmtid="{D5CDD505-2E9C-101B-9397-08002B2CF9AE}" pid="3" name="Order">
    <vt:r8>120200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